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9144000" cy="6858000" type="screen4x3"/>
  <p:notesSz cx="6565900" cy="9982200"/>
  <p:defaultTextStyle>
    <a:defPPr>
      <a:defRPr lang="en-GB"/>
    </a:defPPr>
    <a:lvl1pPr algn="l" defTabSz="457200" rtl="0" eaLnBrk="0" fontAlgn="base" hangingPunct="0">
      <a:spcBef>
        <a:spcPct val="0"/>
      </a:spcBef>
      <a:spcAft>
        <a:spcPct val="0"/>
      </a:spcAft>
      <a:defRPr sz="2400" kern="1200">
        <a:solidFill>
          <a:schemeClr val="bg1"/>
        </a:solidFill>
        <a:latin typeface="Times New Roman" panose="02020603050405020304" pitchFamily="18" charset="0"/>
        <a:ea typeface="+mn-ea"/>
        <a:cs typeface="Arial Unicode MS" charset="0"/>
      </a:defRPr>
    </a:lvl1pPr>
    <a:lvl2pPr marL="742950" indent="-285750" algn="l" defTabSz="457200" rtl="0" eaLnBrk="0" fontAlgn="base" hangingPunct="0">
      <a:spcBef>
        <a:spcPct val="0"/>
      </a:spcBef>
      <a:spcAft>
        <a:spcPct val="0"/>
      </a:spcAft>
      <a:defRPr sz="2400" kern="1200">
        <a:solidFill>
          <a:schemeClr val="bg1"/>
        </a:solidFill>
        <a:latin typeface="Times New Roman" panose="02020603050405020304" pitchFamily="18" charset="0"/>
        <a:ea typeface="+mn-ea"/>
        <a:cs typeface="Arial Unicode MS" charset="0"/>
      </a:defRPr>
    </a:lvl2pPr>
    <a:lvl3pPr marL="1143000" indent="-228600" algn="l" defTabSz="457200" rtl="0" eaLnBrk="0" fontAlgn="base" hangingPunct="0">
      <a:spcBef>
        <a:spcPct val="0"/>
      </a:spcBef>
      <a:spcAft>
        <a:spcPct val="0"/>
      </a:spcAft>
      <a:defRPr sz="2400" kern="1200">
        <a:solidFill>
          <a:schemeClr val="bg1"/>
        </a:solidFill>
        <a:latin typeface="Times New Roman" panose="02020603050405020304" pitchFamily="18" charset="0"/>
        <a:ea typeface="+mn-ea"/>
        <a:cs typeface="Arial Unicode MS" charset="0"/>
      </a:defRPr>
    </a:lvl3pPr>
    <a:lvl4pPr marL="1600200" indent="-228600" algn="l" defTabSz="457200" rtl="0" eaLnBrk="0" fontAlgn="base" hangingPunct="0">
      <a:spcBef>
        <a:spcPct val="0"/>
      </a:spcBef>
      <a:spcAft>
        <a:spcPct val="0"/>
      </a:spcAft>
      <a:defRPr sz="2400" kern="1200">
        <a:solidFill>
          <a:schemeClr val="bg1"/>
        </a:solidFill>
        <a:latin typeface="Times New Roman" panose="02020603050405020304" pitchFamily="18" charset="0"/>
        <a:ea typeface="+mn-ea"/>
        <a:cs typeface="Arial Unicode MS" charset="0"/>
      </a:defRPr>
    </a:lvl4pPr>
    <a:lvl5pPr marL="2057400" indent="-228600" algn="l" defTabSz="457200" rtl="0" eaLnBrk="0" fontAlgn="base" hangingPunct="0">
      <a:spcBef>
        <a:spcPct val="0"/>
      </a:spcBef>
      <a:spcAft>
        <a:spcPct val="0"/>
      </a:spcAft>
      <a:defRPr sz="2400" kern="1200">
        <a:solidFill>
          <a:schemeClr val="bg1"/>
        </a:solidFill>
        <a:latin typeface="Times New Roman" panose="02020603050405020304" pitchFamily="18" charset="0"/>
        <a:ea typeface="+mn-ea"/>
        <a:cs typeface="Arial Unicode MS" charset="0"/>
      </a:defRPr>
    </a:lvl5pPr>
    <a:lvl6pPr marL="2286000" algn="l" defTabSz="914400" rtl="0" eaLnBrk="1" latinLnBrk="0" hangingPunct="1">
      <a:defRPr sz="2400" kern="1200">
        <a:solidFill>
          <a:schemeClr val="bg1"/>
        </a:solidFill>
        <a:latin typeface="Times New Roman" panose="02020603050405020304" pitchFamily="18" charset="0"/>
        <a:ea typeface="+mn-ea"/>
        <a:cs typeface="Arial Unicode MS" charset="0"/>
      </a:defRPr>
    </a:lvl6pPr>
    <a:lvl7pPr marL="2743200" algn="l" defTabSz="914400" rtl="0" eaLnBrk="1" latinLnBrk="0" hangingPunct="1">
      <a:defRPr sz="2400" kern="1200">
        <a:solidFill>
          <a:schemeClr val="bg1"/>
        </a:solidFill>
        <a:latin typeface="Times New Roman" panose="02020603050405020304" pitchFamily="18" charset="0"/>
        <a:ea typeface="+mn-ea"/>
        <a:cs typeface="Arial Unicode MS" charset="0"/>
      </a:defRPr>
    </a:lvl7pPr>
    <a:lvl8pPr marL="3200400" algn="l" defTabSz="914400" rtl="0" eaLnBrk="1" latinLnBrk="0" hangingPunct="1">
      <a:defRPr sz="2400" kern="1200">
        <a:solidFill>
          <a:schemeClr val="bg1"/>
        </a:solidFill>
        <a:latin typeface="Times New Roman" panose="02020603050405020304" pitchFamily="18" charset="0"/>
        <a:ea typeface="+mn-ea"/>
        <a:cs typeface="Arial Unicode MS" charset="0"/>
      </a:defRPr>
    </a:lvl8pPr>
    <a:lvl9pPr marL="3657600" algn="l" defTabSz="914400" rtl="0" eaLnBrk="1" latinLnBrk="0" hangingPunct="1">
      <a:defRPr sz="2400" kern="1200">
        <a:solidFill>
          <a:schemeClr val="bg1"/>
        </a:solidFill>
        <a:latin typeface="Times New Roman" panose="02020603050405020304" pitchFamily="18" charset="0"/>
        <a:ea typeface="+mn-ea"/>
        <a:cs typeface="Arial Unicode MS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3E2F"/>
    <a:srgbClr val="000099"/>
    <a:srgbClr val="FFCCFF"/>
    <a:srgbClr val="0C08B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4425" autoAdjust="0"/>
    <p:restoredTop sz="94335" autoAdjust="0"/>
  </p:normalViewPr>
  <p:slideViewPr>
    <p:cSldViewPr>
      <p:cViewPr varScale="1">
        <p:scale>
          <a:sx n="68" d="100"/>
          <a:sy n="68" d="100"/>
        </p:scale>
        <p:origin x="904" y="32"/>
      </p:cViewPr>
      <p:guideLst>
        <p:guide orient="horz" pos="2160"/>
        <p:guide pos="2880"/>
      </p:guideLst>
    </p:cSldViewPr>
  </p:slideViewPr>
  <p:outlineViewPr>
    <p:cViewPr varScale="1">
      <p:scale>
        <a:sx n="170" d="200"/>
        <a:sy n="170" d="2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AutoShape 1">
            <a:extLst>
              <a:ext uri="{FF2B5EF4-FFF2-40B4-BE49-F238E27FC236}">
                <a16:creationId xmlns:a16="http://schemas.microsoft.com/office/drawing/2014/main" id="{B905BE12-EACF-4464-9644-718A3DA1CC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565900" cy="99822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360" cap="sq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051" name="AutoShape 2">
            <a:extLst>
              <a:ext uri="{FF2B5EF4-FFF2-40B4-BE49-F238E27FC236}">
                <a16:creationId xmlns:a16="http://schemas.microsoft.com/office/drawing/2014/main" id="{1A0FDA72-A713-437D-986A-33D475B72D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565900" cy="99822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052" name="AutoShape 3">
            <a:extLst>
              <a:ext uri="{FF2B5EF4-FFF2-40B4-BE49-F238E27FC236}">
                <a16:creationId xmlns:a16="http://schemas.microsoft.com/office/drawing/2014/main" id="{FBD783D8-3295-4161-A46F-3930084DAF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565900" cy="99822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053" name="AutoShape 4">
            <a:extLst>
              <a:ext uri="{FF2B5EF4-FFF2-40B4-BE49-F238E27FC236}">
                <a16:creationId xmlns:a16="http://schemas.microsoft.com/office/drawing/2014/main" id="{199555CE-62E7-4DD1-85A3-89C3EFD6BC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565900" cy="99822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054" name="AutoShape 5">
            <a:extLst>
              <a:ext uri="{FF2B5EF4-FFF2-40B4-BE49-F238E27FC236}">
                <a16:creationId xmlns:a16="http://schemas.microsoft.com/office/drawing/2014/main" id="{AA35D4DA-7486-4272-95DA-F2DE59FE43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565900" cy="99822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055" name="AutoShape 6">
            <a:extLst>
              <a:ext uri="{FF2B5EF4-FFF2-40B4-BE49-F238E27FC236}">
                <a16:creationId xmlns:a16="http://schemas.microsoft.com/office/drawing/2014/main" id="{FE00956E-A01F-4FFC-9796-DACDBED36D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565900" cy="99822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056" name="AutoShape 7">
            <a:extLst>
              <a:ext uri="{FF2B5EF4-FFF2-40B4-BE49-F238E27FC236}">
                <a16:creationId xmlns:a16="http://schemas.microsoft.com/office/drawing/2014/main" id="{12AAE3C2-694E-4FC4-8926-A3558CBF3D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565900" cy="99822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057" name="AutoShape 8">
            <a:extLst>
              <a:ext uri="{FF2B5EF4-FFF2-40B4-BE49-F238E27FC236}">
                <a16:creationId xmlns:a16="http://schemas.microsoft.com/office/drawing/2014/main" id="{F486A523-CAB0-4C2D-89DF-2B96757BF5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565900" cy="99822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058" name="AutoShape 9">
            <a:extLst>
              <a:ext uri="{FF2B5EF4-FFF2-40B4-BE49-F238E27FC236}">
                <a16:creationId xmlns:a16="http://schemas.microsoft.com/office/drawing/2014/main" id="{B2EC42D0-6C59-42B9-BB7B-AF2EC6B5CB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565900" cy="99822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059" name="AutoShape 10">
            <a:extLst>
              <a:ext uri="{FF2B5EF4-FFF2-40B4-BE49-F238E27FC236}">
                <a16:creationId xmlns:a16="http://schemas.microsoft.com/office/drawing/2014/main" id="{8C0F41BD-1312-4C6D-A37C-4569718D71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565900" cy="99822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060" name="AutoShape 11">
            <a:extLst>
              <a:ext uri="{FF2B5EF4-FFF2-40B4-BE49-F238E27FC236}">
                <a16:creationId xmlns:a16="http://schemas.microsoft.com/office/drawing/2014/main" id="{2A65BA75-4297-4B38-A66B-EBD519FCE8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565900" cy="99822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061" name="AutoShape 12">
            <a:extLst>
              <a:ext uri="{FF2B5EF4-FFF2-40B4-BE49-F238E27FC236}">
                <a16:creationId xmlns:a16="http://schemas.microsoft.com/office/drawing/2014/main" id="{8C0DEE96-35D4-4F5C-B982-B68DAEF995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565900" cy="99822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062" name="AutoShape 13">
            <a:extLst>
              <a:ext uri="{FF2B5EF4-FFF2-40B4-BE49-F238E27FC236}">
                <a16:creationId xmlns:a16="http://schemas.microsoft.com/office/drawing/2014/main" id="{D1996CFC-BBB6-4036-95FC-83546342C6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565900" cy="99822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063" name="AutoShape 14">
            <a:extLst>
              <a:ext uri="{FF2B5EF4-FFF2-40B4-BE49-F238E27FC236}">
                <a16:creationId xmlns:a16="http://schemas.microsoft.com/office/drawing/2014/main" id="{344532B2-3414-4CEC-9C88-C499CFABEC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565900" cy="99822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064" name="AutoShape 15">
            <a:extLst>
              <a:ext uri="{FF2B5EF4-FFF2-40B4-BE49-F238E27FC236}">
                <a16:creationId xmlns:a16="http://schemas.microsoft.com/office/drawing/2014/main" id="{EA04E525-CBE4-484C-A080-F7566C4822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565900" cy="99822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065" name="AutoShape 16">
            <a:extLst>
              <a:ext uri="{FF2B5EF4-FFF2-40B4-BE49-F238E27FC236}">
                <a16:creationId xmlns:a16="http://schemas.microsoft.com/office/drawing/2014/main" id="{BE0A2027-5330-4689-9103-F9C4D787F1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565900" cy="99822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066" name="AutoShape 17">
            <a:extLst>
              <a:ext uri="{FF2B5EF4-FFF2-40B4-BE49-F238E27FC236}">
                <a16:creationId xmlns:a16="http://schemas.microsoft.com/office/drawing/2014/main" id="{2AC6EED1-F44E-4C17-A6B6-B58A679A47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565900" cy="99822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067" name="AutoShape 18">
            <a:extLst>
              <a:ext uri="{FF2B5EF4-FFF2-40B4-BE49-F238E27FC236}">
                <a16:creationId xmlns:a16="http://schemas.microsoft.com/office/drawing/2014/main" id="{FBC9B1DB-DEF9-4E50-ACA1-1E3ED20E4A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565900" cy="99822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068" name="AutoShape 19">
            <a:extLst>
              <a:ext uri="{FF2B5EF4-FFF2-40B4-BE49-F238E27FC236}">
                <a16:creationId xmlns:a16="http://schemas.microsoft.com/office/drawing/2014/main" id="{D7316B61-D76E-4FA5-B2A0-A9206595F7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565900" cy="99822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069" name="AutoShape 20">
            <a:extLst>
              <a:ext uri="{FF2B5EF4-FFF2-40B4-BE49-F238E27FC236}">
                <a16:creationId xmlns:a16="http://schemas.microsoft.com/office/drawing/2014/main" id="{5AE7A4BA-ECE8-426E-A3B9-A6BB84FB5B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565900" cy="99822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070" name="AutoShape 21">
            <a:extLst>
              <a:ext uri="{FF2B5EF4-FFF2-40B4-BE49-F238E27FC236}">
                <a16:creationId xmlns:a16="http://schemas.microsoft.com/office/drawing/2014/main" id="{741F3956-BCB9-4EEA-90DB-E2FEC47188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565900" cy="99822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071" name="AutoShape 22">
            <a:extLst>
              <a:ext uri="{FF2B5EF4-FFF2-40B4-BE49-F238E27FC236}">
                <a16:creationId xmlns:a16="http://schemas.microsoft.com/office/drawing/2014/main" id="{5C30D865-8B18-4A23-8461-190644BCD3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565900" cy="99822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072" name="AutoShape 23">
            <a:extLst>
              <a:ext uri="{FF2B5EF4-FFF2-40B4-BE49-F238E27FC236}">
                <a16:creationId xmlns:a16="http://schemas.microsoft.com/office/drawing/2014/main" id="{EC50D474-FF38-46A0-9233-E5C90DFC1C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565900" cy="99822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073" name="AutoShape 24">
            <a:extLst>
              <a:ext uri="{FF2B5EF4-FFF2-40B4-BE49-F238E27FC236}">
                <a16:creationId xmlns:a16="http://schemas.microsoft.com/office/drawing/2014/main" id="{F4C7BFD5-3D62-487A-B223-306462E97D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565900" cy="99822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074" name="AutoShape 25">
            <a:extLst>
              <a:ext uri="{FF2B5EF4-FFF2-40B4-BE49-F238E27FC236}">
                <a16:creationId xmlns:a16="http://schemas.microsoft.com/office/drawing/2014/main" id="{545A945F-4601-4F9C-B54A-E3D025BAF9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565900" cy="99822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075" name="AutoShape 26">
            <a:extLst>
              <a:ext uri="{FF2B5EF4-FFF2-40B4-BE49-F238E27FC236}">
                <a16:creationId xmlns:a16="http://schemas.microsoft.com/office/drawing/2014/main" id="{894220E6-AB8E-47AA-A8B2-C820646D51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565900" cy="99822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076" name="AutoShape 27">
            <a:extLst>
              <a:ext uri="{FF2B5EF4-FFF2-40B4-BE49-F238E27FC236}">
                <a16:creationId xmlns:a16="http://schemas.microsoft.com/office/drawing/2014/main" id="{F28D1BB9-DEC4-4A39-893B-7DFAD8317E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565900" cy="99822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077" name="AutoShape 28">
            <a:extLst>
              <a:ext uri="{FF2B5EF4-FFF2-40B4-BE49-F238E27FC236}">
                <a16:creationId xmlns:a16="http://schemas.microsoft.com/office/drawing/2014/main" id="{1D846531-5E1D-4135-B2F7-A1B0559EF4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565900" cy="99822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078" name="AutoShape 29">
            <a:extLst>
              <a:ext uri="{FF2B5EF4-FFF2-40B4-BE49-F238E27FC236}">
                <a16:creationId xmlns:a16="http://schemas.microsoft.com/office/drawing/2014/main" id="{59EC38F9-0389-4D51-A273-590A73963E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565900" cy="99822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079" name="AutoShape 30">
            <a:extLst>
              <a:ext uri="{FF2B5EF4-FFF2-40B4-BE49-F238E27FC236}">
                <a16:creationId xmlns:a16="http://schemas.microsoft.com/office/drawing/2014/main" id="{6EA163DA-3FF3-4898-AA8C-CE9CDD6808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565900" cy="99822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080" name="AutoShape 31">
            <a:extLst>
              <a:ext uri="{FF2B5EF4-FFF2-40B4-BE49-F238E27FC236}">
                <a16:creationId xmlns:a16="http://schemas.microsoft.com/office/drawing/2014/main" id="{BB440DCC-17EA-40DE-8E4E-C7139991AC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565900" cy="99822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081" name="AutoShape 32">
            <a:extLst>
              <a:ext uri="{FF2B5EF4-FFF2-40B4-BE49-F238E27FC236}">
                <a16:creationId xmlns:a16="http://schemas.microsoft.com/office/drawing/2014/main" id="{DCEAAA71-4B9C-46EE-A150-1A90F3B503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565900" cy="99822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082" name="AutoShape 33">
            <a:extLst>
              <a:ext uri="{FF2B5EF4-FFF2-40B4-BE49-F238E27FC236}">
                <a16:creationId xmlns:a16="http://schemas.microsoft.com/office/drawing/2014/main" id="{4CCF8286-9E84-4989-8921-B878EA9405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565900" cy="99822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083" name="AutoShape 34">
            <a:extLst>
              <a:ext uri="{FF2B5EF4-FFF2-40B4-BE49-F238E27FC236}">
                <a16:creationId xmlns:a16="http://schemas.microsoft.com/office/drawing/2014/main" id="{D8BD8701-76A9-4426-87DF-2FC2D0DF7C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565900" cy="99822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084" name="AutoShape 35">
            <a:extLst>
              <a:ext uri="{FF2B5EF4-FFF2-40B4-BE49-F238E27FC236}">
                <a16:creationId xmlns:a16="http://schemas.microsoft.com/office/drawing/2014/main" id="{74A61C34-5E48-4303-8BD1-F02C9F218A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565900" cy="99822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085" name="AutoShape 36">
            <a:extLst>
              <a:ext uri="{FF2B5EF4-FFF2-40B4-BE49-F238E27FC236}">
                <a16:creationId xmlns:a16="http://schemas.microsoft.com/office/drawing/2014/main" id="{B974217A-1CD9-4EFF-AC2A-9EFAB391C3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565900" cy="99822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086" name="AutoShape 37">
            <a:extLst>
              <a:ext uri="{FF2B5EF4-FFF2-40B4-BE49-F238E27FC236}">
                <a16:creationId xmlns:a16="http://schemas.microsoft.com/office/drawing/2014/main" id="{4C9F4B73-AF55-4D59-A7BA-1C375E6325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565900" cy="99822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087" name="AutoShape 38">
            <a:extLst>
              <a:ext uri="{FF2B5EF4-FFF2-40B4-BE49-F238E27FC236}">
                <a16:creationId xmlns:a16="http://schemas.microsoft.com/office/drawing/2014/main" id="{0E440AED-21E8-4877-B768-7B6CA3D637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565900" cy="99822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088" name="AutoShape 39">
            <a:extLst>
              <a:ext uri="{FF2B5EF4-FFF2-40B4-BE49-F238E27FC236}">
                <a16:creationId xmlns:a16="http://schemas.microsoft.com/office/drawing/2014/main" id="{26E2FFAD-0214-4F33-B760-4CBDC1960E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565900" cy="99822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089" name="AutoShape 40">
            <a:extLst>
              <a:ext uri="{FF2B5EF4-FFF2-40B4-BE49-F238E27FC236}">
                <a16:creationId xmlns:a16="http://schemas.microsoft.com/office/drawing/2014/main" id="{C4A71D45-95BD-4844-ACE6-639884C95D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565900" cy="99822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090" name="AutoShape 41">
            <a:extLst>
              <a:ext uri="{FF2B5EF4-FFF2-40B4-BE49-F238E27FC236}">
                <a16:creationId xmlns:a16="http://schemas.microsoft.com/office/drawing/2014/main" id="{E43FF0E5-F405-4651-9286-6B5E09DA3F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565900" cy="99822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091" name="AutoShape 42">
            <a:extLst>
              <a:ext uri="{FF2B5EF4-FFF2-40B4-BE49-F238E27FC236}">
                <a16:creationId xmlns:a16="http://schemas.microsoft.com/office/drawing/2014/main" id="{CC30FED1-874F-4C11-89E5-F96359DC9C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565900" cy="99822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092" name="AutoShape 43">
            <a:extLst>
              <a:ext uri="{FF2B5EF4-FFF2-40B4-BE49-F238E27FC236}">
                <a16:creationId xmlns:a16="http://schemas.microsoft.com/office/drawing/2014/main" id="{673B2403-DBD4-450B-B857-4E456E0B0B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565900" cy="99822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093" name="AutoShape 44">
            <a:extLst>
              <a:ext uri="{FF2B5EF4-FFF2-40B4-BE49-F238E27FC236}">
                <a16:creationId xmlns:a16="http://schemas.microsoft.com/office/drawing/2014/main" id="{A7F4642C-0126-41D6-9FD7-440256982C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565900" cy="99822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094" name="AutoShape 45">
            <a:extLst>
              <a:ext uri="{FF2B5EF4-FFF2-40B4-BE49-F238E27FC236}">
                <a16:creationId xmlns:a16="http://schemas.microsoft.com/office/drawing/2014/main" id="{15E4E9CF-D5F2-48EC-9CA3-CBB37B6CA7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565900" cy="99822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095" name="AutoShape 46">
            <a:extLst>
              <a:ext uri="{FF2B5EF4-FFF2-40B4-BE49-F238E27FC236}">
                <a16:creationId xmlns:a16="http://schemas.microsoft.com/office/drawing/2014/main" id="{56F9D559-0DC8-4D06-A322-67BE3DCA73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565900" cy="99822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096" name="AutoShape 47">
            <a:extLst>
              <a:ext uri="{FF2B5EF4-FFF2-40B4-BE49-F238E27FC236}">
                <a16:creationId xmlns:a16="http://schemas.microsoft.com/office/drawing/2014/main" id="{A833CCEF-47F3-4CA8-9C13-8D1D7D2BC3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565900" cy="99822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097" name="AutoShape 48">
            <a:extLst>
              <a:ext uri="{FF2B5EF4-FFF2-40B4-BE49-F238E27FC236}">
                <a16:creationId xmlns:a16="http://schemas.microsoft.com/office/drawing/2014/main" id="{2C9289AA-66C3-41A0-A700-DC853D957D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565900" cy="99822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098" name="AutoShape 49">
            <a:extLst>
              <a:ext uri="{FF2B5EF4-FFF2-40B4-BE49-F238E27FC236}">
                <a16:creationId xmlns:a16="http://schemas.microsoft.com/office/drawing/2014/main" id="{E6AFD251-CF35-416D-A9CF-DE5675114B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565900" cy="99822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099" name="AutoShape 50">
            <a:extLst>
              <a:ext uri="{FF2B5EF4-FFF2-40B4-BE49-F238E27FC236}">
                <a16:creationId xmlns:a16="http://schemas.microsoft.com/office/drawing/2014/main" id="{D46882EB-7525-430D-82A3-F748E9FC3C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565900" cy="99822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100" name="AutoShape 51">
            <a:extLst>
              <a:ext uri="{FF2B5EF4-FFF2-40B4-BE49-F238E27FC236}">
                <a16:creationId xmlns:a16="http://schemas.microsoft.com/office/drawing/2014/main" id="{FD07FEF1-7EAF-4BC7-8530-ED56B755EA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565900" cy="99822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101" name="AutoShape 52">
            <a:extLst>
              <a:ext uri="{FF2B5EF4-FFF2-40B4-BE49-F238E27FC236}">
                <a16:creationId xmlns:a16="http://schemas.microsoft.com/office/drawing/2014/main" id="{FCA596EB-013D-43D1-B768-283F97BEA2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565900" cy="99822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102" name="AutoShape 53">
            <a:extLst>
              <a:ext uri="{FF2B5EF4-FFF2-40B4-BE49-F238E27FC236}">
                <a16:creationId xmlns:a16="http://schemas.microsoft.com/office/drawing/2014/main" id="{0969AC65-9AA4-455C-BA38-2A6E6DDE35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565900" cy="99822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103" name="AutoShape 54">
            <a:extLst>
              <a:ext uri="{FF2B5EF4-FFF2-40B4-BE49-F238E27FC236}">
                <a16:creationId xmlns:a16="http://schemas.microsoft.com/office/drawing/2014/main" id="{1C0D2909-5F67-48CE-9B28-E51542E88B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565900" cy="99822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104" name="AutoShape 55">
            <a:extLst>
              <a:ext uri="{FF2B5EF4-FFF2-40B4-BE49-F238E27FC236}">
                <a16:creationId xmlns:a16="http://schemas.microsoft.com/office/drawing/2014/main" id="{7581F8AA-8FBA-4846-9E33-4E46B40B3D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565900" cy="99822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105" name="AutoShape 56">
            <a:extLst>
              <a:ext uri="{FF2B5EF4-FFF2-40B4-BE49-F238E27FC236}">
                <a16:creationId xmlns:a16="http://schemas.microsoft.com/office/drawing/2014/main" id="{8AEAB3BE-3E90-4CE2-ACAC-6116D663EA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565900" cy="99822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106" name="AutoShape 57">
            <a:extLst>
              <a:ext uri="{FF2B5EF4-FFF2-40B4-BE49-F238E27FC236}">
                <a16:creationId xmlns:a16="http://schemas.microsoft.com/office/drawing/2014/main" id="{35BB0D1A-521A-433C-BDE5-9CEDC867D3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565900" cy="99822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107" name="AutoShape 58">
            <a:extLst>
              <a:ext uri="{FF2B5EF4-FFF2-40B4-BE49-F238E27FC236}">
                <a16:creationId xmlns:a16="http://schemas.microsoft.com/office/drawing/2014/main" id="{344DD837-B46F-4F7E-B919-17C70CE8F7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565900" cy="99822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108" name="AutoShape 59">
            <a:extLst>
              <a:ext uri="{FF2B5EF4-FFF2-40B4-BE49-F238E27FC236}">
                <a16:creationId xmlns:a16="http://schemas.microsoft.com/office/drawing/2014/main" id="{204E403C-B1D6-4581-9681-57B76616BC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565900" cy="99822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109" name="AutoShape 60">
            <a:extLst>
              <a:ext uri="{FF2B5EF4-FFF2-40B4-BE49-F238E27FC236}">
                <a16:creationId xmlns:a16="http://schemas.microsoft.com/office/drawing/2014/main" id="{05AF0656-C5D9-44C3-8384-E2773154D8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565900" cy="99822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110" name="AutoShape 61">
            <a:extLst>
              <a:ext uri="{FF2B5EF4-FFF2-40B4-BE49-F238E27FC236}">
                <a16:creationId xmlns:a16="http://schemas.microsoft.com/office/drawing/2014/main" id="{25354FA9-D4FA-4B52-82E4-528F358299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565900" cy="99822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111" name="AutoShape 62">
            <a:extLst>
              <a:ext uri="{FF2B5EF4-FFF2-40B4-BE49-F238E27FC236}">
                <a16:creationId xmlns:a16="http://schemas.microsoft.com/office/drawing/2014/main" id="{05589228-D1FA-4DA9-B291-D146E81988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565900" cy="99822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112" name="AutoShape 63">
            <a:extLst>
              <a:ext uri="{FF2B5EF4-FFF2-40B4-BE49-F238E27FC236}">
                <a16:creationId xmlns:a16="http://schemas.microsoft.com/office/drawing/2014/main" id="{14D62D85-6F63-4065-8334-7FF3996595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565900" cy="99822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113" name="AutoShape 64">
            <a:extLst>
              <a:ext uri="{FF2B5EF4-FFF2-40B4-BE49-F238E27FC236}">
                <a16:creationId xmlns:a16="http://schemas.microsoft.com/office/drawing/2014/main" id="{6E99B9B7-1BEC-492A-80CB-282CF48C15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565900" cy="99822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114" name="AutoShape 65">
            <a:extLst>
              <a:ext uri="{FF2B5EF4-FFF2-40B4-BE49-F238E27FC236}">
                <a16:creationId xmlns:a16="http://schemas.microsoft.com/office/drawing/2014/main" id="{64FFE5D0-F177-42A6-A49C-568B849332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565900" cy="99822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115" name="AutoShape 66">
            <a:extLst>
              <a:ext uri="{FF2B5EF4-FFF2-40B4-BE49-F238E27FC236}">
                <a16:creationId xmlns:a16="http://schemas.microsoft.com/office/drawing/2014/main" id="{F3DBAACE-E754-4E66-BBAB-F8E2B0C984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565900" cy="99822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116" name="AutoShape 67">
            <a:extLst>
              <a:ext uri="{FF2B5EF4-FFF2-40B4-BE49-F238E27FC236}">
                <a16:creationId xmlns:a16="http://schemas.microsoft.com/office/drawing/2014/main" id="{E40C671D-51A1-42CB-9066-1A1EDC4DA5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565900" cy="99822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117" name="AutoShape 68">
            <a:extLst>
              <a:ext uri="{FF2B5EF4-FFF2-40B4-BE49-F238E27FC236}">
                <a16:creationId xmlns:a16="http://schemas.microsoft.com/office/drawing/2014/main" id="{72EE0D68-16BC-4559-97B7-593466A81E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565900" cy="99822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118" name="AutoShape 69">
            <a:extLst>
              <a:ext uri="{FF2B5EF4-FFF2-40B4-BE49-F238E27FC236}">
                <a16:creationId xmlns:a16="http://schemas.microsoft.com/office/drawing/2014/main" id="{C72708A9-AC49-47C5-B600-6AB86E9C3E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565900" cy="99822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119" name="AutoShape 70">
            <a:extLst>
              <a:ext uri="{FF2B5EF4-FFF2-40B4-BE49-F238E27FC236}">
                <a16:creationId xmlns:a16="http://schemas.microsoft.com/office/drawing/2014/main" id="{45B39E81-6468-4743-988F-23E4A0FDAE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565900" cy="99822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120" name="AutoShape 71">
            <a:extLst>
              <a:ext uri="{FF2B5EF4-FFF2-40B4-BE49-F238E27FC236}">
                <a16:creationId xmlns:a16="http://schemas.microsoft.com/office/drawing/2014/main" id="{D0A0C8FF-74CA-4CB2-8ABA-7BF98352BC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565900" cy="99822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121" name="AutoShape 72">
            <a:extLst>
              <a:ext uri="{FF2B5EF4-FFF2-40B4-BE49-F238E27FC236}">
                <a16:creationId xmlns:a16="http://schemas.microsoft.com/office/drawing/2014/main" id="{4E53DB8E-5CE3-42D4-AD24-7AFC9CBF9F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565900" cy="99822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122" name="AutoShape 73">
            <a:extLst>
              <a:ext uri="{FF2B5EF4-FFF2-40B4-BE49-F238E27FC236}">
                <a16:creationId xmlns:a16="http://schemas.microsoft.com/office/drawing/2014/main" id="{AB33E355-4746-4875-A957-BB942732D3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565900" cy="99822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123" name="AutoShape 74">
            <a:extLst>
              <a:ext uri="{FF2B5EF4-FFF2-40B4-BE49-F238E27FC236}">
                <a16:creationId xmlns:a16="http://schemas.microsoft.com/office/drawing/2014/main" id="{6F7DABB8-D3B2-4A85-8AFB-902F8DAC66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565900" cy="99822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124" name="AutoShape 75">
            <a:extLst>
              <a:ext uri="{FF2B5EF4-FFF2-40B4-BE49-F238E27FC236}">
                <a16:creationId xmlns:a16="http://schemas.microsoft.com/office/drawing/2014/main" id="{FC44D726-5741-4786-B55D-5BB9231FDF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565900" cy="99822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125" name="AutoShape 76">
            <a:extLst>
              <a:ext uri="{FF2B5EF4-FFF2-40B4-BE49-F238E27FC236}">
                <a16:creationId xmlns:a16="http://schemas.microsoft.com/office/drawing/2014/main" id="{56B5F6DE-3828-466B-8C3D-6A436CDC07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565900" cy="99822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126" name="AutoShape 77">
            <a:extLst>
              <a:ext uri="{FF2B5EF4-FFF2-40B4-BE49-F238E27FC236}">
                <a16:creationId xmlns:a16="http://schemas.microsoft.com/office/drawing/2014/main" id="{2C2CC5EF-FA18-4D72-8DF9-15C6FC0805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565900" cy="99822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127" name="AutoShape 78">
            <a:extLst>
              <a:ext uri="{FF2B5EF4-FFF2-40B4-BE49-F238E27FC236}">
                <a16:creationId xmlns:a16="http://schemas.microsoft.com/office/drawing/2014/main" id="{D8D6D2B3-047D-4101-8592-A9378B26CF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565900" cy="99822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128" name="AutoShape 79">
            <a:extLst>
              <a:ext uri="{FF2B5EF4-FFF2-40B4-BE49-F238E27FC236}">
                <a16:creationId xmlns:a16="http://schemas.microsoft.com/office/drawing/2014/main" id="{EBC8CC79-D30A-4E47-A083-65CE5D4F91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565900" cy="99822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129" name="AutoShape 80">
            <a:extLst>
              <a:ext uri="{FF2B5EF4-FFF2-40B4-BE49-F238E27FC236}">
                <a16:creationId xmlns:a16="http://schemas.microsoft.com/office/drawing/2014/main" id="{AE8D10C0-1448-4D1E-969C-7475344751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565900" cy="99822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130" name="AutoShape 81">
            <a:extLst>
              <a:ext uri="{FF2B5EF4-FFF2-40B4-BE49-F238E27FC236}">
                <a16:creationId xmlns:a16="http://schemas.microsoft.com/office/drawing/2014/main" id="{5067DE8D-1514-4188-B52C-C2DFC0E902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565900" cy="99822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131" name="AutoShape 82">
            <a:extLst>
              <a:ext uri="{FF2B5EF4-FFF2-40B4-BE49-F238E27FC236}">
                <a16:creationId xmlns:a16="http://schemas.microsoft.com/office/drawing/2014/main" id="{87F07E3A-EB64-49FB-9DCB-F92C0BCBA5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565900" cy="99822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132" name="AutoShape 83">
            <a:extLst>
              <a:ext uri="{FF2B5EF4-FFF2-40B4-BE49-F238E27FC236}">
                <a16:creationId xmlns:a16="http://schemas.microsoft.com/office/drawing/2014/main" id="{5C0E27E5-E2DA-4282-8ADA-D66D0D4ED5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565900" cy="99822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133" name="AutoShape 84">
            <a:extLst>
              <a:ext uri="{FF2B5EF4-FFF2-40B4-BE49-F238E27FC236}">
                <a16:creationId xmlns:a16="http://schemas.microsoft.com/office/drawing/2014/main" id="{8AF60CE5-AFA2-4CEB-B574-409BF042D4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565900" cy="99822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134" name="AutoShape 85">
            <a:extLst>
              <a:ext uri="{FF2B5EF4-FFF2-40B4-BE49-F238E27FC236}">
                <a16:creationId xmlns:a16="http://schemas.microsoft.com/office/drawing/2014/main" id="{3EC5D8DE-FDED-4D55-BDB0-0E710394FB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565900" cy="99822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135" name="AutoShape 86">
            <a:extLst>
              <a:ext uri="{FF2B5EF4-FFF2-40B4-BE49-F238E27FC236}">
                <a16:creationId xmlns:a16="http://schemas.microsoft.com/office/drawing/2014/main" id="{2F8D5ECE-5745-4B68-B660-8B0E6D7354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565900" cy="99822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136" name="AutoShape 87">
            <a:extLst>
              <a:ext uri="{FF2B5EF4-FFF2-40B4-BE49-F238E27FC236}">
                <a16:creationId xmlns:a16="http://schemas.microsoft.com/office/drawing/2014/main" id="{825FC1EF-05E6-45B8-9369-17F7A820D5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565900" cy="99822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137" name="AutoShape 88">
            <a:extLst>
              <a:ext uri="{FF2B5EF4-FFF2-40B4-BE49-F238E27FC236}">
                <a16:creationId xmlns:a16="http://schemas.microsoft.com/office/drawing/2014/main" id="{B52C5CF9-DF3C-4289-8EF3-2F524473C8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565900" cy="99822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138" name="AutoShape 89">
            <a:extLst>
              <a:ext uri="{FF2B5EF4-FFF2-40B4-BE49-F238E27FC236}">
                <a16:creationId xmlns:a16="http://schemas.microsoft.com/office/drawing/2014/main" id="{45250CB7-9774-4888-AC24-B686C643D4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565900" cy="99822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139" name="AutoShape 90">
            <a:extLst>
              <a:ext uri="{FF2B5EF4-FFF2-40B4-BE49-F238E27FC236}">
                <a16:creationId xmlns:a16="http://schemas.microsoft.com/office/drawing/2014/main" id="{79BB3729-EAA3-4581-B9BE-70A49800B3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565900" cy="99822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140" name="AutoShape 91">
            <a:extLst>
              <a:ext uri="{FF2B5EF4-FFF2-40B4-BE49-F238E27FC236}">
                <a16:creationId xmlns:a16="http://schemas.microsoft.com/office/drawing/2014/main" id="{48B44AC3-1E3F-416B-B386-4DA00CF040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565900" cy="99822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141" name="AutoShape 92">
            <a:extLst>
              <a:ext uri="{FF2B5EF4-FFF2-40B4-BE49-F238E27FC236}">
                <a16:creationId xmlns:a16="http://schemas.microsoft.com/office/drawing/2014/main" id="{C6CC128B-1416-49D4-A0F0-4001FF0CBC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565900" cy="99822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142" name="AutoShape 93">
            <a:extLst>
              <a:ext uri="{FF2B5EF4-FFF2-40B4-BE49-F238E27FC236}">
                <a16:creationId xmlns:a16="http://schemas.microsoft.com/office/drawing/2014/main" id="{FEF247F2-76CD-46AF-AFD4-FB3D6A0FAC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565900" cy="99822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143" name="AutoShape 94">
            <a:extLst>
              <a:ext uri="{FF2B5EF4-FFF2-40B4-BE49-F238E27FC236}">
                <a16:creationId xmlns:a16="http://schemas.microsoft.com/office/drawing/2014/main" id="{4B75BE65-4B10-4FAA-9A86-8E51727568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565900" cy="99822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144" name="AutoShape 95">
            <a:extLst>
              <a:ext uri="{FF2B5EF4-FFF2-40B4-BE49-F238E27FC236}">
                <a16:creationId xmlns:a16="http://schemas.microsoft.com/office/drawing/2014/main" id="{A9DD57B9-D0EE-48E7-97F1-A4F5AA6538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565900" cy="99822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145" name="AutoShape 96">
            <a:extLst>
              <a:ext uri="{FF2B5EF4-FFF2-40B4-BE49-F238E27FC236}">
                <a16:creationId xmlns:a16="http://schemas.microsoft.com/office/drawing/2014/main" id="{25C25DB8-9A52-4F9F-9315-A1478FB715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565900" cy="99822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146" name="AutoShape 97">
            <a:extLst>
              <a:ext uri="{FF2B5EF4-FFF2-40B4-BE49-F238E27FC236}">
                <a16:creationId xmlns:a16="http://schemas.microsoft.com/office/drawing/2014/main" id="{936A0633-3882-4A22-A955-668E31CC02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565900" cy="99822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147" name="AutoShape 98">
            <a:extLst>
              <a:ext uri="{FF2B5EF4-FFF2-40B4-BE49-F238E27FC236}">
                <a16:creationId xmlns:a16="http://schemas.microsoft.com/office/drawing/2014/main" id="{B955CB8B-6999-4658-8B4E-3CB6C7FED6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565900" cy="99822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148" name="AutoShape 99">
            <a:extLst>
              <a:ext uri="{FF2B5EF4-FFF2-40B4-BE49-F238E27FC236}">
                <a16:creationId xmlns:a16="http://schemas.microsoft.com/office/drawing/2014/main" id="{F0F80B92-DC02-45C8-8C18-059D4131D9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565900" cy="99822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149" name="AutoShape 100">
            <a:extLst>
              <a:ext uri="{FF2B5EF4-FFF2-40B4-BE49-F238E27FC236}">
                <a16:creationId xmlns:a16="http://schemas.microsoft.com/office/drawing/2014/main" id="{475B4D65-7274-45B9-ADAF-04FEA78DE5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565900" cy="99822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150" name="AutoShape 101">
            <a:extLst>
              <a:ext uri="{FF2B5EF4-FFF2-40B4-BE49-F238E27FC236}">
                <a16:creationId xmlns:a16="http://schemas.microsoft.com/office/drawing/2014/main" id="{01662CE3-8356-47CC-9844-31A043D8E4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565900" cy="99822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151" name="AutoShape 102">
            <a:extLst>
              <a:ext uri="{FF2B5EF4-FFF2-40B4-BE49-F238E27FC236}">
                <a16:creationId xmlns:a16="http://schemas.microsoft.com/office/drawing/2014/main" id="{1901478A-509E-4BB9-9815-59F5EC6D89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565900" cy="99822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152" name="AutoShape 103">
            <a:extLst>
              <a:ext uri="{FF2B5EF4-FFF2-40B4-BE49-F238E27FC236}">
                <a16:creationId xmlns:a16="http://schemas.microsoft.com/office/drawing/2014/main" id="{EB840191-C56F-4183-ACA2-FFCD01329F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565900" cy="99822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153" name="AutoShape 104">
            <a:extLst>
              <a:ext uri="{FF2B5EF4-FFF2-40B4-BE49-F238E27FC236}">
                <a16:creationId xmlns:a16="http://schemas.microsoft.com/office/drawing/2014/main" id="{532D6A02-3B0C-4A01-AFB4-7BB87203FD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565900" cy="99822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" name="Rectangle 105">
            <a:extLst>
              <a:ext uri="{FF2B5EF4-FFF2-40B4-BE49-F238E27FC236}">
                <a16:creationId xmlns:a16="http://schemas.microsoft.com/office/drawing/2014/main" id="{2C8CE526-9D7E-4F02-9910-798416FD536D}"/>
              </a:ext>
            </a:extLst>
          </p:cNvPr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26543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eaLnBrk="1" hangingPunct="1">
              <a:spcBef>
                <a:spcPts val="750"/>
              </a:spcBef>
              <a:buClrTx/>
              <a:buSzPct val="100000"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 b="1" i="1">
                <a:solidFill>
                  <a:srgbClr val="FF0000"/>
                </a:solidFill>
                <a:cs typeface="Tahoma" panose="020B060403050404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2154" name="Rectangle 106">
            <a:extLst>
              <a:ext uri="{FF2B5EF4-FFF2-40B4-BE49-F238E27FC236}">
                <a16:creationId xmlns:a16="http://schemas.microsoft.com/office/drawing/2014/main" id="{67CAD59A-49A0-4460-88B8-CB6D17F8D606}"/>
              </a:ext>
            </a:extLst>
          </p:cNvPr>
          <p:cNvSpPr>
            <a:spLocks noGrp="1" noChangeArrowheads="1"/>
          </p:cNvSpPr>
          <p:nvPr>
            <p:ph type="dt"/>
          </p:nvPr>
        </p:nvSpPr>
        <p:spPr bwMode="auto">
          <a:xfrm>
            <a:off x="3733800" y="0"/>
            <a:ext cx="26543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r" eaLnBrk="1" hangingPunct="1">
              <a:spcBef>
                <a:spcPts val="750"/>
              </a:spcBef>
              <a:buClrTx/>
              <a:buSzPct val="100000"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 b="1" i="1">
                <a:solidFill>
                  <a:srgbClr val="FF0000"/>
                </a:solidFill>
                <a:cs typeface="Tahoma" panose="020B060403050404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2156" name="Rectangle 107">
            <a:extLst>
              <a:ext uri="{FF2B5EF4-FFF2-40B4-BE49-F238E27FC236}">
                <a16:creationId xmlns:a16="http://schemas.microsoft.com/office/drawing/2014/main" id="{F5B7255D-E318-4A6C-9498-39947ADA44F0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787400" y="762000"/>
            <a:ext cx="4813300" cy="3568700"/>
          </a:xfrm>
          <a:prstGeom prst="rect">
            <a:avLst/>
          </a:prstGeom>
          <a:solidFill>
            <a:srgbClr val="FFFFFF"/>
          </a:solidFill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sp>
      <p:sp>
        <p:nvSpPr>
          <p:cNvPr id="3" name="Rectangle 108">
            <a:extLst>
              <a:ext uri="{FF2B5EF4-FFF2-40B4-BE49-F238E27FC236}">
                <a16:creationId xmlns:a16="http://schemas.microsoft.com/office/drawing/2014/main" id="{7AFA80A5-FDAC-4DD4-96FC-6E8D705AFEBF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 bwMode="auto">
          <a:xfrm>
            <a:off x="838200" y="4724400"/>
            <a:ext cx="4711700" cy="4330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 noProof="0"/>
          </a:p>
        </p:txBody>
      </p:sp>
      <p:sp>
        <p:nvSpPr>
          <p:cNvPr id="2157" name="Rectangle 109">
            <a:extLst>
              <a:ext uri="{FF2B5EF4-FFF2-40B4-BE49-F238E27FC236}">
                <a16:creationId xmlns:a16="http://schemas.microsoft.com/office/drawing/2014/main" id="{0B683BD4-710D-4E07-88AC-ED7B75615306}"/>
              </a:ext>
            </a:extLst>
          </p:cNvPr>
          <p:cNvSpPr>
            <a:spLocks noGrp="1" noChangeArrowheads="1"/>
          </p:cNvSpPr>
          <p:nvPr>
            <p:ph type="ftr"/>
          </p:nvPr>
        </p:nvSpPr>
        <p:spPr bwMode="auto">
          <a:xfrm>
            <a:off x="0" y="9448800"/>
            <a:ext cx="26543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 eaLnBrk="1" hangingPunct="1">
              <a:spcBef>
                <a:spcPts val="750"/>
              </a:spcBef>
              <a:buClrTx/>
              <a:buSzPct val="100000"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 b="1" i="1">
                <a:solidFill>
                  <a:srgbClr val="FF0000"/>
                </a:solidFill>
                <a:cs typeface="Tahoma" panose="020B060403050404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2158" name="Rectangle 110">
            <a:extLst>
              <a:ext uri="{FF2B5EF4-FFF2-40B4-BE49-F238E27FC236}">
                <a16:creationId xmlns:a16="http://schemas.microsoft.com/office/drawing/2014/main" id="{D9F69D74-D1E6-48E6-B631-4B1BD6790F6E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 bwMode="auto">
          <a:xfrm>
            <a:off x="3733800" y="9705975"/>
            <a:ext cx="2654300" cy="111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 algn="r" eaLnBrk="1" hangingPunct="1">
              <a:spcBef>
                <a:spcPts val="750"/>
              </a:spcBef>
              <a:buClrTx/>
              <a:buSzPct val="100000"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 b="1" i="1">
                <a:solidFill>
                  <a:srgbClr val="FF0000"/>
                </a:solidFill>
                <a:cs typeface="Tahoma" panose="020B0604030504040204" pitchFamily="34" charset="0"/>
              </a:defRPr>
            </a:lvl1pPr>
          </a:lstStyle>
          <a:p>
            <a:pPr>
              <a:defRPr/>
            </a:pPr>
            <a:fld id="{C7C5DF92-3160-4444-A1C8-2E34C3D39CD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1pPr>
    <a:lvl2pPr marL="742950" indent="-28575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2pPr>
    <a:lvl3pPr marL="11430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3pPr>
    <a:lvl4pPr marL="16002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4pPr>
    <a:lvl5pPr marL="20574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Slide Image Placeholder 1">
            <a:extLst>
              <a:ext uri="{FF2B5EF4-FFF2-40B4-BE49-F238E27FC236}">
                <a16:creationId xmlns:a16="http://schemas.microsoft.com/office/drawing/2014/main" id="{3349C5B1-F8D3-43DF-8715-A7055E0250D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14388" y="762000"/>
            <a:ext cx="4759325" cy="3568700"/>
          </a:xfrm>
          <a:ln/>
        </p:spPr>
      </p:sp>
      <p:sp>
        <p:nvSpPr>
          <p:cNvPr id="4099" name="Notes Placeholder 2">
            <a:extLst>
              <a:ext uri="{FF2B5EF4-FFF2-40B4-BE49-F238E27FC236}">
                <a16:creationId xmlns:a16="http://schemas.microsoft.com/office/drawing/2014/main" id="{E4EA19A0-5149-45F4-9B7C-1108BF1D4EB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4100" name="Slide Number Placeholder 3">
            <a:extLst>
              <a:ext uri="{FF2B5EF4-FFF2-40B4-BE49-F238E27FC236}">
                <a16:creationId xmlns:a16="http://schemas.microsoft.com/office/drawing/2014/main" id="{ABC4DD13-AB6D-4568-9EB9-03830B9113DB}"/>
              </a:ext>
            </a:extLst>
          </p:cNvPr>
          <p:cNvSpPr>
            <a:spLocks noGrp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Arial Unicode MS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Arial Unicode MS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Arial Unicode MS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Arial Unicode MS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Arial Unicode M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Arial Unicode M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Arial Unicode M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Arial Unicode M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Arial Unicode MS" charset="0"/>
              </a:defRPr>
            </a:lvl9pPr>
          </a:lstStyle>
          <a:p>
            <a:fld id="{BB0BB35B-9F18-4CEE-BA7A-6DD3FBBDA7F9}" type="slidenum">
              <a:rPr lang="en-US" altLang="en-US" sz="1200" smtClean="0">
                <a:solidFill>
                  <a:srgbClr val="FF0000"/>
                </a:solidFill>
                <a:cs typeface="Tahoma" panose="020B0604030504040204" pitchFamily="34" charset="0"/>
              </a:rPr>
              <a:pPr/>
              <a:t>1</a:t>
            </a:fld>
            <a:endParaRPr lang="en-US" altLang="en-US" sz="1200">
              <a:solidFill>
                <a:srgbClr val="FF0000"/>
              </a:solidFill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73881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41">
            <a:extLst>
              <a:ext uri="{FF2B5EF4-FFF2-40B4-BE49-F238E27FC236}">
                <a16:creationId xmlns:a16="http://schemas.microsoft.com/office/drawing/2014/main" id="{30794EF6-687B-49AD-8778-3E288B6E77FB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ts val="750"/>
              </a:spcBef>
              <a:buClrTx/>
              <a:buFontTx/>
              <a:buNone/>
            </a:pPr>
            <a:fld id="{9D9A98E4-263F-4CF1-BBF3-04DD28278B55}" type="slidenum">
              <a:rPr lang="en-US" altLang="en-US" smtClean="0">
                <a:solidFill>
                  <a:srgbClr val="FF0000"/>
                </a:solidFill>
              </a:rPr>
              <a:pPr>
                <a:spcBef>
                  <a:spcPts val="750"/>
                </a:spcBef>
                <a:buClrTx/>
                <a:buFontTx/>
                <a:buNone/>
              </a:pPr>
              <a:t>2</a:t>
            </a:fld>
            <a:endParaRPr lang="en-US" altLang="en-US">
              <a:solidFill>
                <a:srgbClr val="FF0000"/>
              </a:solidFill>
            </a:endParaRPr>
          </a:p>
        </p:txBody>
      </p:sp>
      <p:sp>
        <p:nvSpPr>
          <p:cNvPr id="7171" name="Rectangle 1">
            <a:extLst>
              <a:ext uri="{FF2B5EF4-FFF2-40B4-BE49-F238E27FC236}">
                <a16:creationId xmlns:a16="http://schemas.microsoft.com/office/drawing/2014/main" id="{B472367A-08EE-44E4-B87B-1C9BE484B75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87400" y="762000"/>
            <a:ext cx="4975225" cy="3730625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7172" name="Text Box 2">
            <a:extLst>
              <a:ext uri="{FF2B5EF4-FFF2-40B4-BE49-F238E27FC236}">
                <a16:creationId xmlns:a16="http://schemas.microsoft.com/office/drawing/2014/main" id="{A343C975-001B-4AFA-9ED0-C46B110E5B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4724400"/>
            <a:ext cx="4873625" cy="4492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26237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117">
            <a:extLst>
              <a:ext uri="{FF2B5EF4-FFF2-40B4-BE49-F238E27FC236}">
                <a16:creationId xmlns:a16="http://schemas.microsoft.com/office/drawing/2014/main" id="{E9D0181B-F893-4391-9277-63F95DFCEB20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ts val="750"/>
              </a:spcBef>
              <a:buClrTx/>
              <a:buFontTx/>
              <a:buNone/>
            </a:pPr>
            <a:fld id="{41D50AF8-67FA-4345-A923-E5E6417D47B5}" type="slidenum">
              <a:rPr lang="en-US" altLang="en-US" smtClean="0">
                <a:solidFill>
                  <a:srgbClr val="FF0000"/>
                </a:solidFill>
              </a:rPr>
              <a:pPr>
                <a:spcBef>
                  <a:spcPts val="750"/>
                </a:spcBef>
                <a:buClrTx/>
                <a:buFontTx/>
                <a:buNone/>
              </a:pPr>
              <a:t>3</a:t>
            </a:fld>
            <a:endParaRPr lang="en-US" altLang="en-US">
              <a:solidFill>
                <a:srgbClr val="FF0000"/>
              </a:solidFill>
            </a:endParaRPr>
          </a:p>
        </p:txBody>
      </p:sp>
      <p:sp>
        <p:nvSpPr>
          <p:cNvPr id="9219" name="Text Box 1">
            <a:extLst>
              <a:ext uri="{FF2B5EF4-FFF2-40B4-BE49-F238E27FC236}">
                <a16:creationId xmlns:a16="http://schemas.microsoft.com/office/drawing/2014/main" id="{ED35D93A-F0D9-4FAB-8A73-B65457450B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33800" y="9705975"/>
            <a:ext cx="2654300" cy="111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ts val="750"/>
              </a:spcBef>
              <a:buClrTx/>
              <a:buFontTx/>
              <a:buNone/>
            </a:pPr>
            <a:fld id="{2BC3AF88-DD0B-438A-B586-FF2FC5F569A1}" type="slidenum">
              <a:rPr lang="en-US" altLang="en-US" b="1" i="1">
                <a:solidFill>
                  <a:srgbClr val="FF0000"/>
                </a:solidFill>
                <a:cs typeface="Tahoma" panose="020B0604030504040204" pitchFamily="34" charset="0"/>
              </a:rPr>
              <a:pPr algn="r" eaLnBrk="1" hangingPunct="1">
                <a:spcBef>
                  <a:spcPts val="750"/>
                </a:spcBef>
                <a:buClrTx/>
                <a:buFontTx/>
                <a:buNone/>
              </a:pPr>
              <a:t>3</a:t>
            </a:fld>
            <a:endParaRPr lang="en-US" altLang="en-US" b="1" i="1">
              <a:solidFill>
                <a:srgbClr val="FF0000"/>
              </a:solidFill>
              <a:cs typeface="Tahoma" panose="020B0604030504040204" pitchFamily="34" charset="0"/>
            </a:endParaRPr>
          </a:p>
        </p:txBody>
      </p:sp>
      <p:sp>
        <p:nvSpPr>
          <p:cNvPr id="9220" name="Rectangle 2">
            <a:extLst>
              <a:ext uri="{FF2B5EF4-FFF2-40B4-BE49-F238E27FC236}">
                <a16:creationId xmlns:a16="http://schemas.microsoft.com/office/drawing/2014/main" id="{0E7A9CC9-F7E7-4D01-B482-C604AA6A655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87400" y="762000"/>
            <a:ext cx="4975225" cy="3730625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221" name="Text Box 3">
            <a:extLst>
              <a:ext uri="{FF2B5EF4-FFF2-40B4-BE49-F238E27FC236}">
                <a16:creationId xmlns:a16="http://schemas.microsoft.com/office/drawing/2014/main" id="{785D4751-BD6D-425C-A8BC-45D9DE7C7C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4724400"/>
            <a:ext cx="4873625" cy="4492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457023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141">
            <a:extLst>
              <a:ext uri="{FF2B5EF4-FFF2-40B4-BE49-F238E27FC236}">
                <a16:creationId xmlns:a16="http://schemas.microsoft.com/office/drawing/2014/main" id="{733346EA-DDF2-4DBC-B4A8-FDF19FB50D12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ts val="750"/>
              </a:spcBef>
              <a:buClrTx/>
              <a:buFontTx/>
              <a:buNone/>
            </a:pPr>
            <a:fld id="{5EA21954-9528-455A-BD1C-C8C096C56AAE}" type="slidenum">
              <a:rPr lang="en-US" altLang="en-US" smtClean="0">
                <a:solidFill>
                  <a:srgbClr val="FF0000"/>
                </a:solidFill>
              </a:rPr>
              <a:pPr>
                <a:spcBef>
                  <a:spcPts val="750"/>
                </a:spcBef>
                <a:buClrTx/>
                <a:buFontTx/>
                <a:buNone/>
              </a:pPr>
              <a:t>4</a:t>
            </a:fld>
            <a:endParaRPr lang="en-US" altLang="en-US">
              <a:solidFill>
                <a:srgbClr val="FF0000"/>
              </a:solidFill>
            </a:endParaRPr>
          </a:p>
        </p:txBody>
      </p:sp>
      <p:sp>
        <p:nvSpPr>
          <p:cNvPr id="11267" name="Rectangle 1">
            <a:extLst>
              <a:ext uri="{FF2B5EF4-FFF2-40B4-BE49-F238E27FC236}">
                <a16:creationId xmlns:a16="http://schemas.microsoft.com/office/drawing/2014/main" id="{1E1A3584-08EC-40C6-B264-A4F07A80CFC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87400" y="762000"/>
            <a:ext cx="4975225" cy="3730625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268" name="Text Box 2">
            <a:extLst>
              <a:ext uri="{FF2B5EF4-FFF2-40B4-BE49-F238E27FC236}">
                <a16:creationId xmlns:a16="http://schemas.microsoft.com/office/drawing/2014/main" id="{E37BBE47-35DB-482C-B664-5E6928581A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4724400"/>
            <a:ext cx="4873625" cy="4492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81125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141">
            <a:extLst>
              <a:ext uri="{FF2B5EF4-FFF2-40B4-BE49-F238E27FC236}">
                <a16:creationId xmlns:a16="http://schemas.microsoft.com/office/drawing/2014/main" id="{112E74CB-1A98-4208-9C07-55C6CF02FEA9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ts val="750"/>
              </a:spcBef>
              <a:buClrTx/>
              <a:buFontTx/>
              <a:buNone/>
            </a:pPr>
            <a:fld id="{DA25781C-C5E1-468E-B270-0F8CD55EB64D}" type="slidenum">
              <a:rPr lang="en-US" altLang="en-US" smtClean="0">
                <a:solidFill>
                  <a:srgbClr val="FF0000"/>
                </a:solidFill>
              </a:rPr>
              <a:pPr>
                <a:spcBef>
                  <a:spcPts val="750"/>
                </a:spcBef>
                <a:buClrTx/>
                <a:buFontTx/>
                <a:buNone/>
              </a:pPr>
              <a:t>5</a:t>
            </a:fld>
            <a:endParaRPr lang="en-US" altLang="en-US">
              <a:solidFill>
                <a:srgbClr val="FF0000"/>
              </a:solidFill>
            </a:endParaRPr>
          </a:p>
        </p:txBody>
      </p:sp>
      <p:sp>
        <p:nvSpPr>
          <p:cNvPr id="13315" name="Rectangle 1">
            <a:extLst>
              <a:ext uri="{FF2B5EF4-FFF2-40B4-BE49-F238E27FC236}">
                <a16:creationId xmlns:a16="http://schemas.microsoft.com/office/drawing/2014/main" id="{320CD10D-7E5A-4C44-9DAA-5586F2105FC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87400" y="762000"/>
            <a:ext cx="4975225" cy="3730625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316" name="Text Box 2">
            <a:extLst>
              <a:ext uri="{FF2B5EF4-FFF2-40B4-BE49-F238E27FC236}">
                <a16:creationId xmlns:a16="http://schemas.microsoft.com/office/drawing/2014/main" id="{01E7F6CF-DDF4-404C-86BD-E7C645CEC8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4724400"/>
            <a:ext cx="4873625" cy="4492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00586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23">
            <a:extLst>
              <a:ext uri="{FF2B5EF4-FFF2-40B4-BE49-F238E27FC236}">
                <a16:creationId xmlns:a16="http://schemas.microsoft.com/office/drawing/2014/main" id="{DB371B1A-0DF3-4711-B4ED-0AE91AB4D5ED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ts val="750"/>
              </a:spcBef>
              <a:buClrTx/>
              <a:buFontTx/>
              <a:buNone/>
            </a:pPr>
            <a:fld id="{5E5DDFDC-8FF0-4700-A7DF-3F3099A17F85}" type="slidenum">
              <a:rPr lang="en-US" altLang="en-US" smtClean="0">
                <a:solidFill>
                  <a:srgbClr val="FF0000"/>
                </a:solidFill>
              </a:rPr>
              <a:pPr>
                <a:spcBef>
                  <a:spcPts val="750"/>
                </a:spcBef>
                <a:buClrTx/>
                <a:buFontTx/>
                <a:buNone/>
              </a:pPr>
              <a:t>6</a:t>
            </a:fld>
            <a:endParaRPr lang="en-US" altLang="en-US">
              <a:solidFill>
                <a:srgbClr val="FF0000"/>
              </a:solidFill>
            </a:endParaRPr>
          </a:p>
        </p:txBody>
      </p:sp>
      <p:sp>
        <p:nvSpPr>
          <p:cNvPr id="5123" name="Rectangle 1">
            <a:extLst>
              <a:ext uri="{FF2B5EF4-FFF2-40B4-BE49-F238E27FC236}">
                <a16:creationId xmlns:a16="http://schemas.microsoft.com/office/drawing/2014/main" id="{FFC43110-95B1-4BBD-B1A8-FF7E021D27B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87400" y="762000"/>
            <a:ext cx="4978400" cy="37338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124" name="Text Box 2">
            <a:extLst>
              <a:ext uri="{FF2B5EF4-FFF2-40B4-BE49-F238E27FC236}">
                <a16:creationId xmlns:a16="http://schemas.microsoft.com/office/drawing/2014/main" id="{BBF774A5-532D-4E67-8187-3498677ACC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4722813"/>
            <a:ext cx="4876800" cy="4498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990963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623F120-87D4-41E3-BDF2-9C42EBA73BE4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85E2CA8-691C-44E8-9096-8DF7E732ABDB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7D484D3-9128-4161-9DBA-7DAFFF536C99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1A9AA51-46CC-4676-B584-C9968CAAA7B7}" type="slidenum">
              <a:rPr lang="de-DE" altLang="en-US"/>
              <a:pPr>
                <a:defRPr/>
              </a:pPr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38670369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F2B6E02-78FF-499C-A161-572938FA0A64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A012A44-1720-4864-8065-6D134B17D162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982F27F-0E72-4844-93E5-1BBA205C091A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DA8A9CB-B853-4E68-8E6E-043AA4496EF5}" type="slidenum">
              <a:rPr lang="de-DE" altLang="en-US"/>
              <a:pPr>
                <a:defRPr/>
              </a:pPr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9238896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391275" y="609600"/>
            <a:ext cx="1901825" cy="53213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553075" cy="53213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B406BE7-2760-4C11-9FDF-F748B738641F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24242A-6267-40DA-B388-909C2EA5A726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F778F13-E415-4227-B895-4DAA343EBB10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B09CE1D-8BAE-4341-860D-AAEAD01847E2}" type="slidenum">
              <a:rPr lang="de-DE" altLang="en-US"/>
              <a:pPr>
                <a:defRPr/>
              </a:pPr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33014233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80E23C3-5337-4FC7-80AE-6680F0107A3B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BCE96CB-65E4-43EB-B94B-B8BC5C5BFDBE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4672593-4EE5-4201-9B72-FADD121BD193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AD5B070-1497-4F65-A66D-6170C63F18C9}" type="slidenum">
              <a:rPr lang="de-DE" altLang="en-US"/>
              <a:pPr>
                <a:defRPr/>
              </a:pPr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26985172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12D4EE1-6EBA-4D74-A6CA-3BA68140650B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6E956BA-6BCA-4823-BF5A-8475B91CFEDB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4C1E0DF-B28B-4162-A45B-6ED0C2B03B29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5238659-F3E9-46AB-A42B-BCA4771EDF6B}" type="slidenum">
              <a:rPr lang="de-DE" altLang="en-US"/>
              <a:pPr>
                <a:defRPr/>
              </a:pPr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37979291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727450" cy="39497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65650" y="1981200"/>
            <a:ext cx="3727450" cy="39497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60A35FD7-0D4B-4402-94D4-61048DCA52F4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en-U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98302B1D-1EC0-42EB-AB95-80FDFC03CB38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en-US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37FD296B-FA54-4D1B-AFB7-2B1138D84CE2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6E35255-D96F-4472-B1B3-671DB8875B11}" type="slidenum">
              <a:rPr lang="de-DE" altLang="en-US"/>
              <a:pPr>
                <a:defRPr/>
              </a:pPr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17525652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0A109E7B-7F48-48D9-A4D4-E89725A808B1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944982C4-76C6-4ABC-9B1C-5D16E299CCD3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en-US"/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161D3EB6-3E20-40E1-A388-FB6B316733C9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7055B24-F073-4B96-8CE8-9F6E300A9DCD}" type="slidenum">
              <a:rPr lang="de-DE" altLang="en-US"/>
              <a:pPr>
                <a:defRPr/>
              </a:pPr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27170263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9E06854A-6D1F-4DBA-AA43-77AA5F33E5C1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en-US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18064773-C95E-43C2-9D7E-53321191E17A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A6566291-B8F4-4E2C-818E-EDD6910B5F51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8653B4A-220B-41BE-BC46-F0FC28843DDB}" type="slidenum">
              <a:rPr lang="de-DE" altLang="en-US"/>
              <a:pPr>
                <a:defRPr/>
              </a:pPr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8593913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2EADD407-9BC6-4C28-81C8-3A90167A29F8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en-US"/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904C0108-BB82-457B-AC8F-1F7B4742BD5F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en-US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71C6BE9D-0FCB-480F-B6E9-4A7FFF7CBBB4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D360578-0F23-4D7C-8045-FA35E167419C}" type="slidenum">
              <a:rPr lang="de-DE" altLang="en-US"/>
              <a:pPr>
                <a:defRPr/>
              </a:pPr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38711258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1943DA1F-B56E-4206-8925-4741A86088E5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en-U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3DC1F329-74A8-4B57-B060-252E480B5D8B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en-US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AAC343B8-2946-4549-A6B9-A093BFDBF091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6DF1DF4-BF2C-421F-9ECF-C6C85EE523B5}" type="slidenum">
              <a:rPr lang="de-DE" altLang="en-US"/>
              <a:pPr>
                <a:defRPr/>
              </a:pPr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3316384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897CEFE5-A103-4DBA-BC0E-F295E37C56FB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en-U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80D613D9-E091-4CE2-B7C7-159BDA3DC7E3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en-US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D92ED90E-5133-473E-A81C-9A1D15CF2D5A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FCAF084-4F68-4354-AD9D-A0F29646D8E1}" type="slidenum">
              <a:rPr lang="de-DE" altLang="en-US"/>
              <a:pPr>
                <a:defRPr/>
              </a:pPr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8078109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>
            <a:extLst>
              <a:ext uri="{FF2B5EF4-FFF2-40B4-BE49-F238E27FC236}">
                <a16:creationId xmlns:a16="http://schemas.microsoft.com/office/drawing/2014/main" id="{5E40CD3B-196C-4619-A914-E33B9B6FD78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607300" cy="977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title text format</a:t>
            </a:r>
          </a:p>
        </p:txBody>
      </p:sp>
      <p:sp>
        <p:nvSpPr>
          <p:cNvPr id="1027" name="Rectangle 2">
            <a:extLst>
              <a:ext uri="{FF2B5EF4-FFF2-40B4-BE49-F238E27FC236}">
                <a16:creationId xmlns:a16="http://schemas.microsoft.com/office/drawing/2014/main" id="{18F7FD96-9E87-4FDF-93D2-40E15E9661B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607300" cy="3949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outline text format</a:t>
            </a:r>
          </a:p>
          <a:p>
            <a:pPr lvl="1"/>
            <a:r>
              <a:rPr lang="en-GB" altLang="en-US"/>
              <a:t>Second Outline Level</a:t>
            </a:r>
          </a:p>
          <a:p>
            <a:pPr lvl="2"/>
            <a:r>
              <a:rPr lang="en-GB" altLang="en-US"/>
              <a:t>Third Outline Level</a:t>
            </a:r>
          </a:p>
          <a:p>
            <a:pPr lvl="3"/>
            <a:r>
              <a:rPr lang="en-GB" altLang="en-US"/>
              <a:t>Fourth Outline Level</a:t>
            </a:r>
          </a:p>
          <a:p>
            <a:pPr lvl="4"/>
            <a:r>
              <a:rPr lang="en-GB" altLang="en-US"/>
              <a:t>Fifth Outline Level</a:t>
            </a:r>
          </a:p>
          <a:p>
            <a:pPr lvl="4"/>
            <a:r>
              <a:rPr lang="en-GB" altLang="en-US"/>
              <a:t>Sixth Outline Level</a:t>
            </a:r>
          </a:p>
          <a:p>
            <a:pPr lvl="4"/>
            <a:r>
              <a:rPr lang="en-GB" altLang="en-US"/>
              <a:t>Seventh Outline Level</a:t>
            </a:r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060D4E13-8652-4E14-B7D3-14BC3BD8B369}"/>
              </a:ext>
            </a:extLst>
          </p:cNvPr>
          <p:cNvSpPr>
            <a:spLocks noGrp="1" noChangeArrowheads="1"/>
          </p:cNvSpPr>
          <p:nvPr>
            <p:ph type="dt"/>
          </p:nvPr>
        </p:nvSpPr>
        <p:spPr bwMode="auto">
          <a:xfrm>
            <a:off x="685800" y="6248400"/>
            <a:ext cx="1739900" cy="292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eaLnBrk="1" hangingPunct="1">
              <a:buClrTx/>
              <a:buSzPct val="100000"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de-DE" altLang="en-US"/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991D1E9B-47D1-4F8D-BAEB-AD81C4013800}"/>
              </a:ext>
            </a:extLst>
          </p:cNvPr>
          <p:cNvSpPr>
            <a:spLocks noGrp="1" noChangeArrowheads="1"/>
          </p:cNvSpPr>
          <p:nvPr>
            <p:ph type="ftr"/>
          </p:nvPr>
        </p:nvSpPr>
        <p:spPr bwMode="auto">
          <a:xfrm>
            <a:off x="3124200" y="6248400"/>
            <a:ext cx="2730500" cy="292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eaLnBrk="1" hangingPunct="1">
              <a:buClrTx/>
              <a:buSzPct val="100000"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de-DE" altLang="en-US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745A1E5E-3F7A-4061-80F8-4CA4195E534A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 bwMode="auto">
          <a:xfrm>
            <a:off x="6553200" y="6248400"/>
            <a:ext cx="1739900" cy="292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eaLnBrk="1" hangingPunct="1">
              <a:buClrTx/>
              <a:buSzPct val="100000"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52A3419A-7A2B-49D5-911A-7FE00F5DC356}" type="slidenum">
              <a:rPr lang="de-DE" altLang="en-US"/>
              <a:pPr>
                <a:defRPr/>
              </a:pPr>
              <a:t>‹#›</a:t>
            </a:fld>
            <a:endParaRPr lang="de-DE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 kern="1200">
          <a:solidFill>
            <a:srgbClr val="000000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Times New Roman" panose="02020603050405020304" pitchFamily="18" charset="0"/>
          <a:cs typeface="Arial Unicode MS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Times New Roman" panose="02020603050405020304" pitchFamily="18" charset="0"/>
          <a:cs typeface="Arial Unicode MS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Times New Roman" panose="02020603050405020304" pitchFamily="18" charset="0"/>
          <a:cs typeface="Arial Unicode MS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Times New Roman" panose="02020603050405020304" pitchFamily="18" charset="0"/>
          <a:cs typeface="Arial Unicode MS" charset="0"/>
        </a:defRPr>
      </a:lvl5pPr>
      <a:lvl6pPr marL="2514600" indent="-228600" algn="ctr" defTabSz="457200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Times New Roman" panose="02020603050405020304" pitchFamily="18" charset="0"/>
          <a:cs typeface="Arial Unicode MS" charset="0"/>
        </a:defRPr>
      </a:lvl6pPr>
      <a:lvl7pPr marL="2971800" indent="-228600" algn="ctr" defTabSz="457200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Times New Roman" panose="02020603050405020304" pitchFamily="18" charset="0"/>
          <a:cs typeface="Arial Unicode MS" charset="0"/>
        </a:defRPr>
      </a:lvl7pPr>
      <a:lvl8pPr marL="3429000" indent="-228600" algn="ctr" defTabSz="457200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Times New Roman" panose="02020603050405020304" pitchFamily="18" charset="0"/>
          <a:cs typeface="Arial Unicode MS" charset="0"/>
        </a:defRPr>
      </a:lvl8pPr>
      <a:lvl9pPr marL="3886200" indent="-228600" algn="ctr" defTabSz="457200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Times New Roman" panose="02020603050405020304" pitchFamily="18" charset="0"/>
          <a:cs typeface="Arial Unicode MS" charset="0"/>
        </a:defRPr>
      </a:lvl9pPr>
    </p:titleStyle>
    <p:bodyStyle>
      <a:lvl1pPr marL="342900" indent="-342900" algn="l" defTabSz="457200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 kern="1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 kern="12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 kern="12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jpeg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jpeg"/><Relationship Id="rId10" Type="http://schemas.openxmlformats.org/officeDocument/2006/relationships/image" Target="../media/image12.jpeg"/><Relationship Id="rId4" Type="http://schemas.openxmlformats.org/officeDocument/2006/relationships/image" Target="../media/image6.png"/><Relationship Id="rId9" Type="http://schemas.openxmlformats.org/officeDocument/2006/relationships/image" Target="../media/image11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jpe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eg"/><Relationship Id="rId5" Type="http://schemas.openxmlformats.org/officeDocument/2006/relationships/image" Target="../media/image14.png"/><Relationship Id="rId10" Type="http://schemas.openxmlformats.org/officeDocument/2006/relationships/image" Target="../media/image17.jpeg"/><Relationship Id="rId4" Type="http://schemas.openxmlformats.org/officeDocument/2006/relationships/image" Target="../media/image13.png"/><Relationship Id="rId9" Type="http://schemas.openxmlformats.org/officeDocument/2006/relationships/image" Target="../media/image1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1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jpe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6.png"/><Relationship Id="rId9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DEDD80-6ED5-4812-85AA-15E388D6D7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11388" y="-28575"/>
            <a:ext cx="6932612" cy="1820863"/>
          </a:xfrm>
          <a:solidFill>
            <a:srgbClr val="92D05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/>
          <a:lstStyle/>
          <a:p>
            <a:pPr eaLnBrk="1" hangingPunct="1">
              <a:defRPr/>
            </a:pPr>
            <a:r>
              <a:rPr lang="pt-BR" dirty="0">
                <a:solidFill>
                  <a:srgbClr val="92D050"/>
                </a:solidFill>
              </a:rPr>
              <a:t>.</a:t>
            </a:r>
            <a:endParaRPr lang="en-US" dirty="0">
              <a:solidFill>
                <a:srgbClr val="92D050"/>
              </a:solidFill>
            </a:endParaRPr>
          </a:p>
        </p:txBody>
      </p:sp>
      <p:sp>
        <p:nvSpPr>
          <p:cNvPr id="3075" name="Subtitle 2">
            <a:extLst>
              <a:ext uri="{FF2B5EF4-FFF2-40B4-BE49-F238E27FC236}">
                <a16:creationId xmlns:a16="http://schemas.microsoft.com/office/drawing/2014/main" id="{7F75D861-3198-4CF3-930B-24F8F877D1A6}"/>
              </a:ext>
            </a:extLst>
          </p:cNvPr>
          <p:cNvSpPr>
            <a:spLocks noGrp="1" noChangeArrowheads="1"/>
          </p:cNvSpPr>
          <p:nvPr>
            <p:ph type="subTitle" idx="4294967295"/>
          </p:nvPr>
        </p:nvSpPr>
        <p:spPr>
          <a:xfrm>
            <a:off x="1143000" y="3602038"/>
            <a:ext cx="6858000" cy="1655762"/>
          </a:xfrm>
        </p:spPr>
        <p:txBody>
          <a:bodyPr/>
          <a:lstStyle/>
          <a:p>
            <a:pPr eaLnBrk="1" hangingPunct="1"/>
            <a:endParaRPr lang="en-US" alt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17C3AA9-6BA0-474C-9DFA-654320DDDC51}"/>
              </a:ext>
            </a:extLst>
          </p:cNvPr>
          <p:cNvSpPr txBox="1">
            <a:spLocks/>
          </p:cNvSpPr>
          <p:nvPr/>
        </p:nvSpPr>
        <p:spPr>
          <a:xfrm>
            <a:off x="2286000" y="1246188"/>
            <a:ext cx="6858000" cy="561181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lIns="68580" tIns="34290" rIns="68580" bIns="34290" anchor="b">
            <a:normAutofit fontScale="4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en-US" sz="3600" b="1" dirty="0">
              <a:solidFill>
                <a:prstClr val="white"/>
              </a:solidFill>
            </a:endParaRPr>
          </a:p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en-US" sz="3600" b="1" dirty="0">
              <a:solidFill>
                <a:prstClr val="white"/>
              </a:solidFill>
            </a:endParaRPr>
          </a:p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en-US" sz="3600" b="1" dirty="0">
              <a:solidFill>
                <a:prstClr val="white"/>
              </a:solidFill>
            </a:endParaRPr>
          </a:p>
          <a:p>
            <a:pPr>
              <a:lnSpc>
                <a:spcPct val="100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en-US" sz="3800" b="1" i="1" spc="-1" dirty="0">
              <a:solidFill>
                <a:srgbClr val="FFFF00"/>
              </a:solidFill>
              <a:uFill>
                <a:solidFill>
                  <a:srgbClr val="FFFFFF"/>
                </a:solidFill>
              </a:uFill>
              <a:ea typeface="Arial Unicode MS"/>
            </a:endParaRPr>
          </a:p>
          <a:p>
            <a:pPr>
              <a:lnSpc>
                <a:spcPct val="100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pt-BR" sz="3800" b="1" i="1" spc="-1" dirty="0">
              <a:solidFill>
                <a:srgbClr val="FFFF00"/>
              </a:solidFill>
              <a:uFill>
                <a:solidFill>
                  <a:srgbClr val="FFFFFF"/>
                </a:solidFill>
              </a:uFill>
              <a:ea typeface="Arial Unicode MS"/>
            </a:endParaRPr>
          </a:p>
          <a:p>
            <a:pPr>
              <a:lnSpc>
                <a:spcPct val="100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pt-BR" b="1" i="1" spc="-1" dirty="0">
              <a:solidFill>
                <a:srgbClr val="FFFF00"/>
              </a:solidFill>
              <a:uFill>
                <a:solidFill>
                  <a:srgbClr val="FFFFFF"/>
                </a:solidFill>
              </a:uFill>
              <a:ea typeface="Arial Unicode MS"/>
            </a:endParaRPr>
          </a:p>
          <a:p>
            <a:pPr>
              <a:lnSpc>
                <a:spcPct val="100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r>
              <a:rPr lang="en-US" sz="8000" b="1" i="1" spc="-1" dirty="0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ea typeface="Arial Unicode MS"/>
              </a:rPr>
              <a:t>Dr. Adriano </a:t>
            </a:r>
            <a:r>
              <a:rPr lang="en-US" sz="8000" b="1" i="1" spc="-1" dirty="0" err="1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ea typeface="Arial Unicode MS"/>
              </a:rPr>
              <a:t>Cavalcanti</a:t>
            </a:r>
            <a:r>
              <a:rPr lang="en-US" sz="8000" b="1" i="1" spc="-1" dirty="0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ea typeface="Arial Unicode MS"/>
              </a:rPr>
              <a:t> </a:t>
            </a:r>
            <a:endParaRPr lang="en-US" sz="8000" spc="-1" dirty="0">
              <a:solidFill>
                <a:srgbClr val="FFFF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r>
              <a:rPr lang="pt-BR" sz="5000" b="1" i="1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PhD MABE, MS EE, BSc CSc</a:t>
            </a:r>
            <a:endParaRPr lang="en-US" sz="5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r>
              <a:rPr lang="en-US" sz="5000" b="1" i="1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ea typeface="Arial Unicode MS"/>
              </a:rPr>
              <a:t>Computational Nanotechnology &amp; Biomed Robotics</a:t>
            </a:r>
          </a:p>
          <a:p>
            <a:pPr>
              <a:lnSpc>
                <a:spcPct val="100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en-US" sz="3200" b="1" i="1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ea typeface="Arial Unicode MS"/>
            </a:endParaRPr>
          </a:p>
          <a:p>
            <a:pPr>
              <a:lnSpc>
                <a:spcPct val="100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en-US" sz="2000" b="1" i="1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ea typeface="Arial Unicode MS"/>
            </a:endParaRPr>
          </a:p>
          <a:p>
            <a:pPr>
              <a:lnSpc>
                <a:spcPct val="100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en-US" sz="3200" b="1" i="1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ea typeface="Arial Unicode MS"/>
            </a:endParaRPr>
          </a:p>
          <a:p>
            <a:pPr>
              <a:lnSpc>
                <a:spcPct val="100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en-US" sz="3200" b="1" i="1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ea typeface="Arial Unicode MS"/>
            </a:endParaRPr>
          </a:p>
          <a:p>
            <a:pPr>
              <a:lnSpc>
                <a:spcPct val="100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en-US" sz="3200" b="1" i="1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ea typeface="Arial Unicode MS"/>
            </a:endParaRPr>
          </a:p>
          <a:p>
            <a:pPr>
              <a:lnSpc>
                <a:spcPct val="100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en-US" sz="3200" b="1" i="1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ea typeface="Arial Unicode MS"/>
            </a:endParaRPr>
          </a:p>
          <a:p>
            <a:pPr>
              <a:lnSpc>
                <a:spcPct val="100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en-US" sz="3200" b="1" i="1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ea typeface="Arial Unicode MS"/>
            </a:endParaRPr>
          </a:p>
          <a:p>
            <a:pPr>
              <a:lnSpc>
                <a:spcPct val="100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en-US" sz="3200" b="1" i="1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ea typeface="Arial Unicode MS"/>
            </a:endParaRPr>
          </a:p>
          <a:p>
            <a:pPr>
              <a:lnSpc>
                <a:spcPct val="100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en-US" sz="3200" b="1" i="1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ea typeface="Arial Unicode MS"/>
            </a:endParaRPr>
          </a:p>
          <a:p>
            <a:pPr>
              <a:lnSpc>
                <a:spcPct val="100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en-US" sz="3200" b="1" i="1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ea typeface="Arial Unicode MS"/>
            </a:endParaRPr>
          </a:p>
          <a:p>
            <a:pPr>
              <a:lnSpc>
                <a:spcPct val="100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pt-BR" sz="3200" b="1" i="1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ea typeface="Arial Unicode MS"/>
            </a:endParaRPr>
          </a:p>
          <a:p>
            <a:pPr>
              <a:lnSpc>
                <a:spcPct val="100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en-US" sz="3200" b="1" i="1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ea typeface="Arial Unicode MS"/>
            </a:endParaRPr>
          </a:p>
          <a:p>
            <a:pPr>
              <a:lnSpc>
                <a:spcPct val="100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en-US" sz="5100" b="1" i="1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ea typeface="Arial Unicode MS"/>
            </a:endParaRPr>
          </a:p>
          <a:p>
            <a:pPr>
              <a:lnSpc>
                <a:spcPct val="100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r>
              <a:rPr lang="en-US" sz="5100" b="1" i="1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ea typeface="Arial Unicode MS"/>
              </a:rPr>
              <a:t>Office location: </a:t>
            </a:r>
            <a:r>
              <a:rPr lang="en-US" sz="5100" b="1" i="1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ea typeface="Arial Unicode MS"/>
              </a:rPr>
              <a:t>Hebeler</a:t>
            </a:r>
            <a:r>
              <a:rPr lang="en-US" sz="5100" b="1" i="1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ea typeface="Arial Unicode MS"/>
              </a:rPr>
              <a:t> 107 - Phone 509-963-2063</a:t>
            </a:r>
          </a:p>
          <a:p>
            <a:pPr>
              <a:lnSpc>
                <a:spcPct val="100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r>
              <a:rPr lang="en-US" sz="5400" b="1" dirty="0">
                <a:solidFill>
                  <a:prstClr val="white"/>
                </a:solidFill>
              </a:rPr>
              <a:t>Email: adriano.cavalcanti@cwu.edu</a:t>
            </a:r>
          </a:p>
          <a:p>
            <a:pPr>
              <a:lnSpc>
                <a:spcPct val="100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en-US" sz="4500" b="1" i="1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ea typeface="Arial Unicode MS"/>
            </a:endParaRPr>
          </a:p>
          <a:p>
            <a:pPr>
              <a:lnSpc>
                <a:spcPct val="100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r>
              <a:rPr lang="en-US" sz="4500" b="1" i="1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ea typeface="Arial Unicode MS"/>
              </a:rPr>
              <a:t>Office hours:</a:t>
            </a:r>
          </a:p>
          <a:p>
            <a:pPr>
              <a:lnSpc>
                <a:spcPct val="100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r>
              <a:rPr lang="en-US" sz="4500" b="1" i="1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ea typeface="Arial Unicode MS"/>
              </a:rPr>
              <a:t>Mon Tue Wed 2:00pm-3:00pm; Or by appointment</a:t>
            </a:r>
            <a:endParaRPr lang="en-US" sz="45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en-US" sz="5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en-US" sz="32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076755F-2A1F-4430-B280-849072EBC9A9}"/>
              </a:ext>
            </a:extLst>
          </p:cNvPr>
          <p:cNvSpPr/>
          <p:nvPr/>
        </p:nvSpPr>
        <p:spPr>
          <a:xfrm>
            <a:off x="0" y="1792288"/>
            <a:ext cx="2286000" cy="506571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en-US" sz="1350">
              <a:solidFill>
                <a:prstClr val="white"/>
              </a:solidFill>
            </a:endParaRPr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0F253E51-8C77-4F3F-9801-173388865A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38" y="1955800"/>
            <a:ext cx="2041525" cy="4722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9" name="Picture 7">
            <a:extLst>
              <a:ext uri="{FF2B5EF4-FFF2-40B4-BE49-F238E27FC236}">
                <a16:creationId xmlns:a16="http://schemas.microsoft.com/office/drawing/2014/main" id="{4942E7A9-D41A-4767-9DC2-BEB16285E6C6}"/>
              </a:ext>
            </a:extLst>
          </p:cNvPr>
          <p:cNvSpPr>
            <a:spLocks noChangeAspect="1"/>
          </p:cNvSpPr>
          <p:nvPr/>
        </p:nvSpPr>
        <p:spPr bwMode="auto">
          <a:xfrm>
            <a:off x="2471738" y="163513"/>
            <a:ext cx="6411912" cy="1966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3080" name="Picture 12">
            <a:extLst>
              <a:ext uri="{FF2B5EF4-FFF2-40B4-BE49-F238E27FC236}">
                <a16:creationId xmlns:a16="http://schemas.microsoft.com/office/drawing/2014/main" id="{0CBED551-663C-4052-964E-928721C28258}"/>
              </a:ext>
            </a:extLst>
          </p:cNvPr>
          <p:cNvSpPr>
            <a:spLocks noChangeAspect="1"/>
          </p:cNvSpPr>
          <p:nvPr/>
        </p:nvSpPr>
        <p:spPr bwMode="auto">
          <a:xfrm>
            <a:off x="0" y="0"/>
            <a:ext cx="2286000" cy="183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pic>
        <p:nvPicPr>
          <p:cNvPr id="3081" name="Picture 12">
            <a:extLst>
              <a:ext uri="{FF2B5EF4-FFF2-40B4-BE49-F238E27FC236}">
                <a16:creationId xmlns:a16="http://schemas.microsoft.com/office/drawing/2014/main" id="{4CFA2445-F286-4349-B190-1A7E8556B4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286000" cy="183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2" name="Picture 14">
            <a:extLst>
              <a:ext uri="{FF2B5EF4-FFF2-40B4-BE49-F238E27FC236}">
                <a16:creationId xmlns:a16="http://schemas.microsoft.com/office/drawing/2014/main" id="{169E3540-6C11-44B9-BA4B-6D8E2B0B86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1738" y="163513"/>
            <a:ext cx="6411912" cy="1966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241CC471-77C9-4982-B21A-B82BC4303F38}"/>
              </a:ext>
            </a:extLst>
          </p:cNvPr>
          <p:cNvSpPr/>
          <p:nvPr/>
        </p:nvSpPr>
        <p:spPr>
          <a:xfrm>
            <a:off x="2611438" y="317500"/>
            <a:ext cx="6096000" cy="1638300"/>
          </a:xfrm>
          <a:prstGeom prst="rect">
            <a:avLst/>
          </a:prstGeom>
          <a:solidFill>
            <a:schemeClr val="accent5">
              <a:lumMod val="20000"/>
              <a:lumOff val="80000"/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3084" name="Rectangle 16">
            <a:extLst>
              <a:ext uri="{FF2B5EF4-FFF2-40B4-BE49-F238E27FC236}">
                <a16:creationId xmlns:a16="http://schemas.microsoft.com/office/drawing/2014/main" id="{79315630-538F-486A-9BE6-63535B227B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43175" y="601663"/>
            <a:ext cx="6234113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eaLnBrk="1" hangingPunct="1">
              <a:buSzPct val="100000"/>
            </a:pPr>
            <a:r>
              <a:rPr lang="en-US" altLang="en-US" sz="3000" b="1">
                <a:solidFill>
                  <a:schemeClr val="tx1"/>
                </a:solidFill>
              </a:rPr>
              <a:t>CS 112 – Foundations of </a:t>
            </a:r>
          </a:p>
          <a:p>
            <a:pPr algn="ctr" eaLnBrk="1" hangingPunct="1">
              <a:buSzPct val="100000"/>
            </a:pPr>
            <a:r>
              <a:rPr lang="en-US" altLang="en-US" sz="3000" b="1">
                <a:solidFill>
                  <a:schemeClr val="tx1"/>
                </a:solidFill>
              </a:rPr>
              <a:t>Computer Science</a:t>
            </a:r>
            <a:endParaRPr lang="en-US" altLang="en-US" sz="3000" b="1"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  <p:pic>
        <p:nvPicPr>
          <p:cNvPr id="3085" name="Picture 2">
            <a:extLst>
              <a:ext uri="{FF2B5EF4-FFF2-40B4-BE49-F238E27FC236}">
                <a16:creationId xmlns:a16="http://schemas.microsoft.com/office/drawing/2014/main" id="{5EFFC52A-31B6-4E60-BA97-838914F63F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5275" y="3314700"/>
            <a:ext cx="5648325" cy="176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996995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46" name="Group 1">
            <a:extLst>
              <a:ext uri="{FF2B5EF4-FFF2-40B4-BE49-F238E27FC236}">
                <a16:creationId xmlns:a16="http://schemas.microsoft.com/office/drawing/2014/main" id="{B67893A9-53FD-4C27-88A6-C2386E6C9F5C}"/>
              </a:ext>
            </a:extLst>
          </p:cNvPr>
          <p:cNvGrpSpPr>
            <a:grpSpLocks/>
          </p:cNvGrpSpPr>
          <p:nvPr/>
        </p:nvGrpSpPr>
        <p:grpSpPr bwMode="auto">
          <a:xfrm>
            <a:off x="31750" y="88900"/>
            <a:ext cx="9144000" cy="6781800"/>
            <a:chOff x="0" y="0"/>
            <a:chExt cx="5712" cy="4272"/>
          </a:xfrm>
        </p:grpSpPr>
        <p:grpSp>
          <p:nvGrpSpPr>
            <p:cNvPr id="6159" name="Group 2">
              <a:extLst>
                <a:ext uri="{FF2B5EF4-FFF2-40B4-BE49-F238E27FC236}">
                  <a16:creationId xmlns:a16="http://schemas.microsoft.com/office/drawing/2014/main" id="{DB00850D-1185-477F-A5E4-74050DF7615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0"/>
              <a:ext cx="5712" cy="541"/>
              <a:chOff x="0" y="0"/>
              <a:chExt cx="5712" cy="541"/>
            </a:xfrm>
          </p:grpSpPr>
          <p:grpSp>
            <p:nvGrpSpPr>
              <p:cNvPr id="6237" name="Group 3">
                <a:extLst>
                  <a:ext uri="{FF2B5EF4-FFF2-40B4-BE49-F238E27FC236}">
                    <a16:creationId xmlns:a16="http://schemas.microsoft.com/office/drawing/2014/main" id="{0032143E-694C-4C7E-88AF-A9643F0EB30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0"/>
                <a:ext cx="1812" cy="540"/>
                <a:chOff x="0" y="0"/>
                <a:chExt cx="1812" cy="540"/>
              </a:xfrm>
            </p:grpSpPr>
            <p:pic>
              <p:nvPicPr>
                <p:cNvPr id="6245" name="Picture 4">
                  <a:extLst>
                    <a:ext uri="{FF2B5EF4-FFF2-40B4-BE49-F238E27FC236}">
                      <a16:creationId xmlns:a16="http://schemas.microsoft.com/office/drawing/2014/main" id="{CFDCF390-FC20-48BE-BBA0-504D4E46264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0" y="0"/>
                  <a:ext cx="901" cy="54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6246" name="Picture 5">
                  <a:extLst>
                    <a:ext uri="{FF2B5EF4-FFF2-40B4-BE49-F238E27FC236}">
                      <a16:creationId xmlns:a16="http://schemas.microsoft.com/office/drawing/2014/main" id="{91F2190D-CDC3-4AF1-BECD-F8F3DA9416C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11" y="0"/>
                  <a:ext cx="901" cy="54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</p:grpSp>
          <p:grpSp>
            <p:nvGrpSpPr>
              <p:cNvPr id="6238" name="Group 6">
                <a:extLst>
                  <a:ext uri="{FF2B5EF4-FFF2-40B4-BE49-F238E27FC236}">
                    <a16:creationId xmlns:a16="http://schemas.microsoft.com/office/drawing/2014/main" id="{05E80EF2-31DE-45BE-B4EB-1ADDF151F85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23" y="0"/>
                <a:ext cx="1812" cy="540"/>
                <a:chOff x="1823" y="0"/>
                <a:chExt cx="1812" cy="540"/>
              </a:xfrm>
            </p:grpSpPr>
            <p:pic>
              <p:nvPicPr>
                <p:cNvPr id="6243" name="Picture 7">
                  <a:extLst>
                    <a:ext uri="{FF2B5EF4-FFF2-40B4-BE49-F238E27FC236}">
                      <a16:creationId xmlns:a16="http://schemas.microsoft.com/office/drawing/2014/main" id="{38E96F67-6C4F-43F3-8FA8-46C27865E21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23" y="0"/>
                  <a:ext cx="901" cy="54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6244" name="Picture 8">
                  <a:extLst>
                    <a:ext uri="{FF2B5EF4-FFF2-40B4-BE49-F238E27FC236}">
                      <a16:creationId xmlns:a16="http://schemas.microsoft.com/office/drawing/2014/main" id="{020B0BB0-DBE7-4BBB-86AB-167791D3CEB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734" y="0"/>
                  <a:ext cx="901" cy="54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</p:grpSp>
          <p:pic>
            <p:nvPicPr>
              <p:cNvPr id="6239" name="Picture 9">
                <a:extLst>
                  <a:ext uri="{FF2B5EF4-FFF2-40B4-BE49-F238E27FC236}">
                    <a16:creationId xmlns:a16="http://schemas.microsoft.com/office/drawing/2014/main" id="{9C159CD1-664F-4D58-B6C4-1083C6C670D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10" y="0"/>
                <a:ext cx="902" cy="54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blipFill dpi="0" rotWithShape="0">
                      <a:blip/>
                      <a:srcRect/>
                      <a:stretch>
                        <a:fillRect/>
                      </a:stretch>
                    </a:blip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pic>
          <p:grpSp>
            <p:nvGrpSpPr>
              <p:cNvPr id="6240" name="Group 10">
                <a:extLst>
                  <a:ext uri="{FF2B5EF4-FFF2-40B4-BE49-F238E27FC236}">
                    <a16:creationId xmlns:a16="http://schemas.microsoft.com/office/drawing/2014/main" id="{D65CB03C-F5FE-4E7B-9E88-AA46DEE3986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647" y="0"/>
                <a:ext cx="1812" cy="540"/>
                <a:chOff x="3647" y="0"/>
                <a:chExt cx="1812" cy="540"/>
              </a:xfrm>
            </p:grpSpPr>
            <p:pic>
              <p:nvPicPr>
                <p:cNvPr id="6241" name="Picture 11">
                  <a:extLst>
                    <a:ext uri="{FF2B5EF4-FFF2-40B4-BE49-F238E27FC236}">
                      <a16:creationId xmlns:a16="http://schemas.microsoft.com/office/drawing/2014/main" id="{DA9A7FE2-26A1-431E-8DE5-E07AD0D8619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647" y="0"/>
                  <a:ext cx="900" cy="54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6242" name="Picture 12">
                  <a:extLst>
                    <a:ext uri="{FF2B5EF4-FFF2-40B4-BE49-F238E27FC236}">
                      <a16:creationId xmlns:a16="http://schemas.microsoft.com/office/drawing/2014/main" id="{46088D46-26BB-4E4A-8552-CF7F870D6DE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559" y="0"/>
                  <a:ext cx="900" cy="54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</p:grpSp>
        </p:grpSp>
        <p:grpSp>
          <p:nvGrpSpPr>
            <p:cNvPr id="6160" name="Group 13">
              <a:extLst>
                <a:ext uri="{FF2B5EF4-FFF2-40B4-BE49-F238E27FC236}">
                  <a16:creationId xmlns:a16="http://schemas.microsoft.com/office/drawing/2014/main" id="{904EBFAF-48BD-424F-8737-7BA2B2F872D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576"/>
              <a:ext cx="5712" cy="541"/>
              <a:chOff x="0" y="576"/>
              <a:chExt cx="5712" cy="541"/>
            </a:xfrm>
          </p:grpSpPr>
          <p:grpSp>
            <p:nvGrpSpPr>
              <p:cNvPr id="6227" name="Group 14">
                <a:extLst>
                  <a:ext uri="{FF2B5EF4-FFF2-40B4-BE49-F238E27FC236}">
                    <a16:creationId xmlns:a16="http://schemas.microsoft.com/office/drawing/2014/main" id="{1FED6D08-FD43-4B07-B50D-C3268BED157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576"/>
                <a:ext cx="1812" cy="540"/>
                <a:chOff x="0" y="576"/>
                <a:chExt cx="1812" cy="540"/>
              </a:xfrm>
            </p:grpSpPr>
            <p:pic>
              <p:nvPicPr>
                <p:cNvPr id="6235" name="Picture 15">
                  <a:extLst>
                    <a:ext uri="{FF2B5EF4-FFF2-40B4-BE49-F238E27FC236}">
                      <a16:creationId xmlns:a16="http://schemas.microsoft.com/office/drawing/2014/main" id="{B082FE80-8443-4106-875C-ADBA1F0E84A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0" y="576"/>
                  <a:ext cx="901" cy="54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6236" name="Picture 16">
                  <a:extLst>
                    <a:ext uri="{FF2B5EF4-FFF2-40B4-BE49-F238E27FC236}">
                      <a16:creationId xmlns:a16="http://schemas.microsoft.com/office/drawing/2014/main" id="{34A08262-2FCB-4956-A23E-4509FDF2877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11" y="576"/>
                  <a:ext cx="901" cy="54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</p:grpSp>
          <p:grpSp>
            <p:nvGrpSpPr>
              <p:cNvPr id="6228" name="Group 17">
                <a:extLst>
                  <a:ext uri="{FF2B5EF4-FFF2-40B4-BE49-F238E27FC236}">
                    <a16:creationId xmlns:a16="http://schemas.microsoft.com/office/drawing/2014/main" id="{2DA71548-2824-4AD5-AF90-728130DFBDA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23" y="576"/>
                <a:ext cx="1812" cy="540"/>
                <a:chOff x="1823" y="576"/>
                <a:chExt cx="1812" cy="540"/>
              </a:xfrm>
            </p:grpSpPr>
            <p:pic>
              <p:nvPicPr>
                <p:cNvPr id="6233" name="Picture 18">
                  <a:extLst>
                    <a:ext uri="{FF2B5EF4-FFF2-40B4-BE49-F238E27FC236}">
                      <a16:creationId xmlns:a16="http://schemas.microsoft.com/office/drawing/2014/main" id="{0F889031-5D56-4338-93CA-276D692FFEC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23" y="576"/>
                  <a:ext cx="901" cy="54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6234" name="Picture 19">
                  <a:extLst>
                    <a:ext uri="{FF2B5EF4-FFF2-40B4-BE49-F238E27FC236}">
                      <a16:creationId xmlns:a16="http://schemas.microsoft.com/office/drawing/2014/main" id="{6ECF9BAA-74B8-4EA3-98F7-15F0DB7F4B5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734" y="576"/>
                  <a:ext cx="901" cy="54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</p:grpSp>
          <p:pic>
            <p:nvPicPr>
              <p:cNvPr id="6229" name="Picture 20">
                <a:extLst>
                  <a:ext uri="{FF2B5EF4-FFF2-40B4-BE49-F238E27FC236}">
                    <a16:creationId xmlns:a16="http://schemas.microsoft.com/office/drawing/2014/main" id="{FEFB1EB4-A9A8-46C2-928B-5A6AB0DCC06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10" y="576"/>
                <a:ext cx="902" cy="54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blipFill dpi="0" rotWithShape="0">
                      <a:blip/>
                      <a:srcRect/>
                      <a:stretch>
                        <a:fillRect/>
                      </a:stretch>
                    </a:blip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pic>
          <p:grpSp>
            <p:nvGrpSpPr>
              <p:cNvPr id="6230" name="Group 21">
                <a:extLst>
                  <a:ext uri="{FF2B5EF4-FFF2-40B4-BE49-F238E27FC236}">
                    <a16:creationId xmlns:a16="http://schemas.microsoft.com/office/drawing/2014/main" id="{2D7F83E8-4666-491B-8C68-77A0738BD48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647" y="576"/>
                <a:ext cx="1812" cy="540"/>
                <a:chOff x="3647" y="576"/>
                <a:chExt cx="1812" cy="540"/>
              </a:xfrm>
            </p:grpSpPr>
            <p:pic>
              <p:nvPicPr>
                <p:cNvPr id="6231" name="Picture 22">
                  <a:extLst>
                    <a:ext uri="{FF2B5EF4-FFF2-40B4-BE49-F238E27FC236}">
                      <a16:creationId xmlns:a16="http://schemas.microsoft.com/office/drawing/2014/main" id="{0F74A340-724C-4F7B-9F02-6435EBE2A63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647" y="576"/>
                  <a:ext cx="900" cy="54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6232" name="Picture 23">
                  <a:extLst>
                    <a:ext uri="{FF2B5EF4-FFF2-40B4-BE49-F238E27FC236}">
                      <a16:creationId xmlns:a16="http://schemas.microsoft.com/office/drawing/2014/main" id="{10513CD2-8A07-45C8-B74B-ADDDE451018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559" y="576"/>
                  <a:ext cx="900" cy="54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</p:grpSp>
        </p:grpSp>
        <p:grpSp>
          <p:nvGrpSpPr>
            <p:cNvPr id="6161" name="Group 24">
              <a:extLst>
                <a:ext uri="{FF2B5EF4-FFF2-40B4-BE49-F238E27FC236}">
                  <a16:creationId xmlns:a16="http://schemas.microsoft.com/office/drawing/2014/main" id="{5A307D4C-7F46-41DC-95D0-1321E7548B5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1152"/>
              <a:ext cx="5712" cy="541"/>
              <a:chOff x="0" y="1152"/>
              <a:chExt cx="5712" cy="541"/>
            </a:xfrm>
          </p:grpSpPr>
          <p:grpSp>
            <p:nvGrpSpPr>
              <p:cNvPr id="6217" name="Group 25">
                <a:extLst>
                  <a:ext uri="{FF2B5EF4-FFF2-40B4-BE49-F238E27FC236}">
                    <a16:creationId xmlns:a16="http://schemas.microsoft.com/office/drawing/2014/main" id="{95416237-3ADC-42DB-A7AE-EB5A5EBF106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1152"/>
                <a:ext cx="1812" cy="540"/>
                <a:chOff x="0" y="1152"/>
                <a:chExt cx="1812" cy="540"/>
              </a:xfrm>
            </p:grpSpPr>
            <p:pic>
              <p:nvPicPr>
                <p:cNvPr id="6225" name="Picture 26">
                  <a:extLst>
                    <a:ext uri="{FF2B5EF4-FFF2-40B4-BE49-F238E27FC236}">
                      <a16:creationId xmlns:a16="http://schemas.microsoft.com/office/drawing/2014/main" id="{F71044DB-533B-4CF2-8894-77A41C9CABE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0" y="1152"/>
                  <a:ext cx="901" cy="54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6226" name="Picture 27">
                  <a:extLst>
                    <a:ext uri="{FF2B5EF4-FFF2-40B4-BE49-F238E27FC236}">
                      <a16:creationId xmlns:a16="http://schemas.microsoft.com/office/drawing/2014/main" id="{DDAD09B3-31AF-43DB-939B-E081C0761F1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11" y="1152"/>
                  <a:ext cx="901" cy="54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</p:grpSp>
          <p:grpSp>
            <p:nvGrpSpPr>
              <p:cNvPr id="6218" name="Group 28">
                <a:extLst>
                  <a:ext uri="{FF2B5EF4-FFF2-40B4-BE49-F238E27FC236}">
                    <a16:creationId xmlns:a16="http://schemas.microsoft.com/office/drawing/2014/main" id="{3910C4D3-1CB7-4BE1-BA76-B2BB6323D3B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23" y="1152"/>
                <a:ext cx="1812" cy="540"/>
                <a:chOff x="1823" y="1152"/>
                <a:chExt cx="1812" cy="540"/>
              </a:xfrm>
            </p:grpSpPr>
            <p:pic>
              <p:nvPicPr>
                <p:cNvPr id="6223" name="Picture 29">
                  <a:extLst>
                    <a:ext uri="{FF2B5EF4-FFF2-40B4-BE49-F238E27FC236}">
                      <a16:creationId xmlns:a16="http://schemas.microsoft.com/office/drawing/2014/main" id="{63B8BF89-46DE-4AA7-ABC8-4E208CBE57B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23" y="1152"/>
                  <a:ext cx="901" cy="54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6224" name="Picture 30">
                  <a:extLst>
                    <a:ext uri="{FF2B5EF4-FFF2-40B4-BE49-F238E27FC236}">
                      <a16:creationId xmlns:a16="http://schemas.microsoft.com/office/drawing/2014/main" id="{8D7B0E20-D217-4FC3-8A2D-96BE03373AA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734" y="1152"/>
                  <a:ext cx="901" cy="54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</p:grpSp>
          <p:pic>
            <p:nvPicPr>
              <p:cNvPr id="6219" name="Picture 31">
                <a:extLst>
                  <a:ext uri="{FF2B5EF4-FFF2-40B4-BE49-F238E27FC236}">
                    <a16:creationId xmlns:a16="http://schemas.microsoft.com/office/drawing/2014/main" id="{5182B0B1-5B2B-43AA-A2ED-7C9205E9188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10" y="1152"/>
                <a:ext cx="902" cy="54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blipFill dpi="0" rotWithShape="0">
                      <a:blip/>
                      <a:srcRect/>
                      <a:stretch>
                        <a:fillRect/>
                      </a:stretch>
                    </a:blip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pic>
          <p:grpSp>
            <p:nvGrpSpPr>
              <p:cNvPr id="6220" name="Group 32">
                <a:extLst>
                  <a:ext uri="{FF2B5EF4-FFF2-40B4-BE49-F238E27FC236}">
                    <a16:creationId xmlns:a16="http://schemas.microsoft.com/office/drawing/2014/main" id="{05D2C8F4-0FF1-42A6-A83C-1C14628AFD8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647" y="1152"/>
                <a:ext cx="1812" cy="540"/>
                <a:chOff x="3647" y="1152"/>
                <a:chExt cx="1812" cy="540"/>
              </a:xfrm>
            </p:grpSpPr>
            <p:pic>
              <p:nvPicPr>
                <p:cNvPr id="6221" name="Picture 33">
                  <a:extLst>
                    <a:ext uri="{FF2B5EF4-FFF2-40B4-BE49-F238E27FC236}">
                      <a16:creationId xmlns:a16="http://schemas.microsoft.com/office/drawing/2014/main" id="{18E8CE84-555B-4331-B685-88756BD3812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647" y="1152"/>
                  <a:ext cx="900" cy="54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6222" name="Picture 34">
                  <a:extLst>
                    <a:ext uri="{FF2B5EF4-FFF2-40B4-BE49-F238E27FC236}">
                      <a16:creationId xmlns:a16="http://schemas.microsoft.com/office/drawing/2014/main" id="{DA71A04B-31DA-4FA8-A8E5-EFC69DF4E9C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559" y="1152"/>
                  <a:ext cx="900" cy="54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</p:grpSp>
        </p:grpSp>
        <p:grpSp>
          <p:nvGrpSpPr>
            <p:cNvPr id="6162" name="Group 35">
              <a:extLst>
                <a:ext uri="{FF2B5EF4-FFF2-40B4-BE49-F238E27FC236}">
                  <a16:creationId xmlns:a16="http://schemas.microsoft.com/office/drawing/2014/main" id="{5BC2F0AD-056B-4D36-B0D5-1BBB1882ECB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1728"/>
              <a:ext cx="5712" cy="541"/>
              <a:chOff x="0" y="1728"/>
              <a:chExt cx="5712" cy="541"/>
            </a:xfrm>
          </p:grpSpPr>
          <p:grpSp>
            <p:nvGrpSpPr>
              <p:cNvPr id="6207" name="Group 36">
                <a:extLst>
                  <a:ext uri="{FF2B5EF4-FFF2-40B4-BE49-F238E27FC236}">
                    <a16:creationId xmlns:a16="http://schemas.microsoft.com/office/drawing/2014/main" id="{54F1B98F-C8BD-42CC-ACAB-A688C00E9C5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1728"/>
                <a:ext cx="1812" cy="540"/>
                <a:chOff x="0" y="1728"/>
                <a:chExt cx="1812" cy="540"/>
              </a:xfrm>
            </p:grpSpPr>
            <p:pic>
              <p:nvPicPr>
                <p:cNvPr id="6215" name="Picture 37">
                  <a:extLst>
                    <a:ext uri="{FF2B5EF4-FFF2-40B4-BE49-F238E27FC236}">
                      <a16:creationId xmlns:a16="http://schemas.microsoft.com/office/drawing/2014/main" id="{48392E84-5AF1-4600-8B36-7CC4702729D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0" y="1728"/>
                  <a:ext cx="901" cy="54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6216" name="Picture 38">
                  <a:extLst>
                    <a:ext uri="{FF2B5EF4-FFF2-40B4-BE49-F238E27FC236}">
                      <a16:creationId xmlns:a16="http://schemas.microsoft.com/office/drawing/2014/main" id="{F34BA650-7E91-40B6-A6C7-F8E134BB9C5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11" y="1728"/>
                  <a:ext cx="901" cy="54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</p:grpSp>
          <p:grpSp>
            <p:nvGrpSpPr>
              <p:cNvPr id="6208" name="Group 39">
                <a:extLst>
                  <a:ext uri="{FF2B5EF4-FFF2-40B4-BE49-F238E27FC236}">
                    <a16:creationId xmlns:a16="http://schemas.microsoft.com/office/drawing/2014/main" id="{948B2EAD-10DB-412A-B9B3-04F3A3F2037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23" y="1728"/>
                <a:ext cx="1812" cy="540"/>
                <a:chOff x="1823" y="1728"/>
                <a:chExt cx="1812" cy="540"/>
              </a:xfrm>
            </p:grpSpPr>
            <p:pic>
              <p:nvPicPr>
                <p:cNvPr id="6213" name="Picture 40">
                  <a:extLst>
                    <a:ext uri="{FF2B5EF4-FFF2-40B4-BE49-F238E27FC236}">
                      <a16:creationId xmlns:a16="http://schemas.microsoft.com/office/drawing/2014/main" id="{41CCE0AE-7CBA-41CA-82D8-95BD3396A32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23" y="1728"/>
                  <a:ext cx="901" cy="54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6214" name="Picture 41">
                  <a:extLst>
                    <a:ext uri="{FF2B5EF4-FFF2-40B4-BE49-F238E27FC236}">
                      <a16:creationId xmlns:a16="http://schemas.microsoft.com/office/drawing/2014/main" id="{39F993D7-17D5-40B9-B104-8CCF6FDCEF7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734" y="1728"/>
                  <a:ext cx="901" cy="54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</p:grpSp>
          <p:pic>
            <p:nvPicPr>
              <p:cNvPr id="6209" name="Picture 42">
                <a:extLst>
                  <a:ext uri="{FF2B5EF4-FFF2-40B4-BE49-F238E27FC236}">
                    <a16:creationId xmlns:a16="http://schemas.microsoft.com/office/drawing/2014/main" id="{6FC3ED47-097C-4291-B967-354172A40E5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10" y="1728"/>
                <a:ext cx="902" cy="54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blipFill dpi="0" rotWithShape="0">
                      <a:blip/>
                      <a:srcRect/>
                      <a:stretch>
                        <a:fillRect/>
                      </a:stretch>
                    </a:blip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pic>
          <p:grpSp>
            <p:nvGrpSpPr>
              <p:cNvPr id="6210" name="Group 43">
                <a:extLst>
                  <a:ext uri="{FF2B5EF4-FFF2-40B4-BE49-F238E27FC236}">
                    <a16:creationId xmlns:a16="http://schemas.microsoft.com/office/drawing/2014/main" id="{112BB080-A65C-4721-AA3E-43A8C6179DA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647" y="1728"/>
                <a:ext cx="1812" cy="540"/>
                <a:chOff x="3647" y="1728"/>
                <a:chExt cx="1812" cy="540"/>
              </a:xfrm>
            </p:grpSpPr>
            <p:pic>
              <p:nvPicPr>
                <p:cNvPr id="6211" name="Picture 44">
                  <a:extLst>
                    <a:ext uri="{FF2B5EF4-FFF2-40B4-BE49-F238E27FC236}">
                      <a16:creationId xmlns:a16="http://schemas.microsoft.com/office/drawing/2014/main" id="{6091477A-EF1B-44AA-99D3-B05C27A4F7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647" y="1728"/>
                  <a:ext cx="900" cy="54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6212" name="Picture 45">
                  <a:extLst>
                    <a:ext uri="{FF2B5EF4-FFF2-40B4-BE49-F238E27FC236}">
                      <a16:creationId xmlns:a16="http://schemas.microsoft.com/office/drawing/2014/main" id="{D25BECBD-CA11-4C76-9564-B33D2BE111C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559" y="1728"/>
                  <a:ext cx="900" cy="54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</p:grpSp>
        </p:grpSp>
        <p:grpSp>
          <p:nvGrpSpPr>
            <p:cNvPr id="6163" name="Group 46">
              <a:extLst>
                <a:ext uri="{FF2B5EF4-FFF2-40B4-BE49-F238E27FC236}">
                  <a16:creationId xmlns:a16="http://schemas.microsoft.com/office/drawing/2014/main" id="{0FD08EE5-B72D-4536-8E53-D2D9CB8E81C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2304"/>
              <a:ext cx="5712" cy="541"/>
              <a:chOff x="0" y="2304"/>
              <a:chExt cx="5712" cy="541"/>
            </a:xfrm>
          </p:grpSpPr>
          <p:grpSp>
            <p:nvGrpSpPr>
              <p:cNvPr id="6197" name="Group 47">
                <a:extLst>
                  <a:ext uri="{FF2B5EF4-FFF2-40B4-BE49-F238E27FC236}">
                    <a16:creationId xmlns:a16="http://schemas.microsoft.com/office/drawing/2014/main" id="{A345B93A-CBF4-412A-A192-C3C8A731744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2304"/>
                <a:ext cx="1812" cy="540"/>
                <a:chOff x="0" y="2304"/>
                <a:chExt cx="1812" cy="540"/>
              </a:xfrm>
            </p:grpSpPr>
            <p:pic>
              <p:nvPicPr>
                <p:cNvPr id="6205" name="Picture 48">
                  <a:extLst>
                    <a:ext uri="{FF2B5EF4-FFF2-40B4-BE49-F238E27FC236}">
                      <a16:creationId xmlns:a16="http://schemas.microsoft.com/office/drawing/2014/main" id="{89D8B5BE-CA05-4CBC-A222-392047E178B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0" y="2304"/>
                  <a:ext cx="901" cy="54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6206" name="Picture 49">
                  <a:extLst>
                    <a:ext uri="{FF2B5EF4-FFF2-40B4-BE49-F238E27FC236}">
                      <a16:creationId xmlns:a16="http://schemas.microsoft.com/office/drawing/2014/main" id="{55E1E5CA-6C65-4808-9AB7-047DE8B799A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11" y="2304"/>
                  <a:ext cx="901" cy="54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</p:grpSp>
          <p:grpSp>
            <p:nvGrpSpPr>
              <p:cNvPr id="6198" name="Group 50">
                <a:extLst>
                  <a:ext uri="{FF2B5EF4-FFF2-40B4-BE49-F238E27FC236}">
                    <a16:creationId xmlns:a16="http://schemas.microsoft.com/office/drawing/2014/main" id="{9DEF6762-9D5F-44D5-8812-8EF73A314B6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23" y="2304"/>
                <a:ext cx="1812" cy="540"/>
                <a:chOff x="1823" y="2304"/>
                <a:chExt cx="1812" cy="540"/>
              </a:xfrm>
            </p:grpSpPr>
            <p:pic>
              <p:nvPicPr>
                <p:cNvPr id="6203" name="Picture 51">
                  <a:extLst>
                    <a:ext uri="{FF2B5EF4-FFF2-40B4-BE49-F238E27FC236}">
                      <a16:creationId xmlns:a16="http://schemas.microsoft.com/office/drawing/2014/main" id="{F7442F66-0B12-4F0E-9F20-D0A83387A99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23" y="2304"/>
                  <a:ext cx="901" cy="54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6204" name="Picture 52">
                  <a:extLst>
                    <a:ext uri="{FF2B5EF4-FFF2-40B4-BE49-F238E27FC236}">
                      <a16:creationId xmlns:a16="http://schemas.microsoft.com/office/drawing/2014/main" id="{A17BE5A6-293F-472A-B360-F242D923952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734" y="2304"/>
                  <a:ext cx="901" cy="54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</p:grpSp>
          <p:pic>
            <p:nvPicPr>
              <p:cNvPr id="6199" name="Picture 53">
                <a:extLst>
                  <a:ext uri="{FF2B5EF4-FFF2-40B4-BE49-F238E27FC236}">
                    <a16:creationId xmlns:a16="http://schemas.microsoft.com/office/drawing/2014/main" id="{2C14FEBF-9A46-4C37-A01A-7F94FCC076E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10" y="2304"/>
                <a:ext cx="902" cy="54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blipFill dpi="0" rotWithShape="0">
                      <a:blip/>
                      <a:srcRect/>
                      <a:stretch>
                        <a:fillRect/>
                      </a:stretch>
                    </a:blip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pic>
          <p:grpSp>
            <p:nvGrpSpPr>
              <p:cNvPr id="6200" name="Group 54">
                <a:extLst>
                  <a:ext uri="{FF2B5EF4-FFF2-40B4-BE49-F238E27FC236}">
                    <a16:creationId xmlns:a16="http://schemas.microsoft.com/office/drawing/2014/main" id="{BDFD9605-D9BC-4DFF-9448-817F043A237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647" y="2304"/>
                <a:ext cx="1812" cy="540"/>
                <a:chOff x="3647" y="2304"/>
                <a:chExt cx="1812" cy="540"/>
              </a:xfrm>
            </p:grpSpPr>
            <p:pic>
              <p:nvPicPr>
                <p:cNvPr id="6201" name="Picture 55">
                  <a:extLst>
                    <a:ext uri="{FF2B5EF4-FFF2-40B4-BE49-F238E27FC236}">
                      <a16:creationId xmlns:a16="http://schemas.microsoft.com/office/drawing/2014/main" id="{80644B09-A1C5-4461-B36B-53C9ECA4C34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647" y="2304"/>
                  <a:ext cx="900" cy="54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6202" name="Picture 56">
                  <a:extLst>
                    <a:ext uri="{FF2B5EF4-FFF2-40B4-BE49-F238E27FC236}">
                      <a16:creationId xmlns:a16="http://schemas.microsoft.com/office/drawing/2014/main" id="{7F91764B-5EB3-4271-A0CC-0435B42481A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559" y="2304"/>
                  <a:ext cx="900" cy="54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</p:grpSp>
        </p:grpSp>
        <p:grpSp>
          <p:nvGrpSpPr>
            <p:cNvPr id="6164" name="Group 57">
              <a:extLst>
                <a:ext uri="{FF2B5EF4-FFF2-40B4-BE49-F238E27FC236}">
                  <a16:creationId xmlns:a16="http://schemas.microsoft.com/office/drawing/2014/main" id="{BFA9AC89-3CDE-4205-A929-0EDB898EB35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2880"/>
              <a:ext cx="5712" cy="541"/>
              <a:chOff x="0" y="2880"/>
              <a:chExt cx="5712" cy="541"/>
            </a:xfrm>
          </p:grpSpPr>
          <p:grpSp>
            <p:nvGrpSpPr>
              <p:cNvPr id="6187" name="Group 58">
                <a:extLst>
                  <a:ext uri="{FF2B5EF4-FFF2-40B4-BE49-F238E27FC236}">
                    <a16:creationId xmlns:a16="http://schemas.microsoft.com/office/drawing/2014/main" id="{BAB419DC-7B73-4A8C-890A-97425874D6A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2880"/>
                <a:ext cx="1812" cy="540"/>
                <a:chOff x="0" y="2880"/>
                <a:chExt cx="1812" cy="540"/>
              </a:xfrm>
            </p:grpSpPr>
            <p:pic>
              <p:nvPicPr>
                <p:cNvPr id="6195" name="Picture 59">
                  <a:extLst>
                    <a:ext uri="{FF2B5EF4-FFF2-40B4-BE49-F238E27FC236}">
                      <a16:creationId xmlns:a16="http://schemas.microsoft.com/office/drawing/2014/main" id="{0FE50456-6D13-47A7-8062-53A9E4486D7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0" y="2880"/>
                  <a:ext cx="901" cy="54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6196" name="Picture 60">
                  <a:extLst>
                    <a:ext uri="{FF2B5EF4-FFF2-40B4-BE49-F238E27FC236}">
                      <a16:creationId xmlns:a16="http://schemas.microsoft.com/office/drawing/2014/main" id="{6C17F5CC-8EAC-45BE-8EE2-16F6A4963F4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11" y="2880"/>
                  <a:ext cx="901" cy="54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</p:grpSp>
          <p:grpSp>
            <p:nvGrpSpPr>
              <p:cNvPr id="6188" name="Group 61">
                <a:extLst>
                  <a:ext uri="{FF2B5EF4-FFF2-40B4-BE49-F238E27FC236}">
                    <a16:creationId xmlns:a16="http://schemas.microsoft.com/office/drawing/2014/main" id="{EBC1CC43-837C-48C6-A2FD-D269E6164F6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23" y="2880"/>
                <a:ext cx="1812" cy="540"/>
                <a:chOff x="1823" y="2880"/>
                <a:chExt cx="1812" cy="540"/>
              </a:xfrm>
            </p:grpSpPr>
            <p:pic>
              <p:nvPicPr>
                <p:cNvPr id="6193" name="Picture 62">
                  <a:extLst>
                    <a:ext uri="{FF2B5EF4-FFF2-40B4-BE49-F238E27FC236}">
                      <a16:creationId xmlns:a16="http://schemas.microsoft.com/office/drawing/2014/main" id="{F49BD852-5190-4BD5-BC8F-2EFAA7B6FF2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23" y="2880"/>
                  <a:ext cx="901" cy="54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6194" name="Picture 63">
                  <a:extLst>
                    <a:ext uri="{FF2B5EF4-FFF2-40B4-BE49-F238E27FC236}">
                      <a16:creationId xmlns:a16="http://schemas.microsoft.com/office/drawing/2014/main" id="{0279D1BD-DAC3-4E5B-BD23-A75E1109D36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734" y="2880"/>
                  <a:ext cx="901" cy="54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</p:grpSp>
          <p:pic>
            <p:nvPicPr>
              <p:cNvPr id="6189" name="Picture 64">
                <a:extLst>
                  <a:ext uri="{FF2B5EF4-FFF2-40B4-BE49-F238E27FC236}">
                    <a16:creationId xmlns:a16="http://schemas.microsoft.com/office/drawing/2014/main" id="{B05C331E-3E95-4DE6-B6F5-A8C45FDC969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10" y="2880"/>
                <a:ext cx="902" cy="54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blipFill dpi="0" rotWithShape="0">
                      <a:blip/>
                      <a:srcRect/>
                      <a:stretch>
                        <a:fillRect/>
                      </a:stretch>
                    </a:blip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pic>
          <p:grpSp>
            <p:nvGrpSpPr>
              <p:cNvPr id="6190" name="Group 65">
                <a:extLst>
                  <a:ext uri="{FF2B5EF4-FFF2-40B4-BE49-F238E27FC236}">
                    <a16:creationId xmlns:a16="http://schemas.microsoft.com/office/drawing/2014/main" id="{00AFC4DF-8DFE-4033-A6DB-B0F8EE42B26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647" y="2880"/>
                <a:ext cx="1812" cy="540"/>
                <a:chOff x="3647" y="2880"/>
                <a:chExt cx="1812" cy="540"/>
              </a:xfrm>
            </p:grpSpPr>
            <p:pic>
              <p:nvPicPr>
                <p:cNvPr id="6191" name="Picture 66">
                  <a:extLst>
                    <a:ext uri="{FF2B5EF4-FFF2-40B4-BE49-F238E27FC236}">
                      <a16:creationId xmlns:a16="http://schemas.microsoft.com/office/drawing/2014/main" id="{802CC5A0-7BE7-4698-A54E-D96CC93E83C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647" y="2880"/>
                  <a:ext cx="900" cy="54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6192" name="Picture 67">
                  <a:extLst>
                    <a:ext uri="{FF2B5EF4-FFF2-40B4-BE49-F238E27FC236}">
                      <a16:creationId xmlns:a16="http://schemas.microsoft.com/office/drawing/2014/main" id="{F8F8E585-2989-4E16-869B-C26A3F610B2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559" y="2880"/>
                  <a:ext cx="900" cy="54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</p:grpSp>
        </p:grpSp>
        <p:grpSp>
          <p:nvGrpSpPr>
            <p:cNvPr id="6165" name="Group 68">
              <a:extLst>
                <a:ext uri="{FF2B5EF4-FFF2-40B4-BE49-F238E27FC236}">
                  <a16:creationId xmlns:a16="http://schemas.microsoft.com/office/drawing/2014/main" id="{BF0B5C25-93F1-41E6-9F95-3211932BD91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3731"/>
              <a:ext cx="5712" cy="541"/>
              <a:chOff x="0" y="3731"/>
              <a:chExt cx="5712" cy="541"/>
            </a:xfrm>
          </p:grpSpPr>
          <p:grpSp>
            <p:nvGrpSpPr>
              <p:cNvPr id="6177" name="Group 69">
                <a:extLst>
                  <a:ext uri="{FF2B5EF4-FFF2-40B4-BE49-F238E27FC236}">
                    <a16:creationId xmlns:a16="http://schemas.microsoft.com/office/drawing/2014/main" id="{1A6804B9-FF8F-42B6-B21F-DA10CD93D56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3731"/>
                <a:ext cx="1812" cy="540"/>
                <a:chOff x="0" y="3731"/>
                <a:chExt cx="1812" cy="540"/>
              </a:xfrm>
            </p:grpSpPr>
            <p:pic>
              <p:nvPicPr>
                <p:cNvPr id="6185" name="Picture 70">
                  <a:extLst>
                    <a:ext uri="{FF2B5EF4-FFF2-40B4-BE49-F238E27FC236}">
                      <a16:creationId xmlns:a16="http://schemas.microsoft.com/office/drawing/2014/main" id="{555ED856-9C3F-48CD-B3C2-67AD98EED46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0" y="3731"/>
                  <a:ext cx="901" cy="54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6186" name="Picture 71">
                  <a:extLst>
                    <a:ext uri="{FF2B5EF4-FFF2-40B4-BE49-F238E27FC236}">
                      <a16:creationId xmlns:a16="http://schemas.microsoft.com/office/drawing/2014/main" id="{E2441CA5-9A75-4152-987E-4A982B30723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11" y="3731"/>
                  <a:ext cx="901" cy="54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</p:grpSp>
          <p:grpSp>
            <p:nvGrpSpPr>
              <p:cNvPr id="6178" name="Group 72">
                <a:extLst>
                  <a:ext uri="{FF2B5EF4-FFF2-40B4-BE49-F238E27FC236}">
                    <a16:creationId xmlns:a16="http://schemas.microsoft.com/office/drawing/2014/main" id="{C4379BFB-8F5A-427A-A167-739F3631151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23" y="3731"/>
                <a:ext cx="1812" cy="540"/>
                <a:chOff x="1823" y="3731"/>
                <a:chExt cx="1812" cy="540"/>
              </a:xfrm>
            </p:grpSpPr>
            <p:pic>
              <p:nvPicPr>
                <p:cNvPr id="6183" name="Picture 73">
                  <a:extLst>
                    <a:ext uri="{FF2B5EF4-FFF2-40B4-BE49-F238E27FC236}">
                      <a16:creationId xmlns:a16="http://schemas.microsoft.com/office/drawing/2014/main" id="{B7C6F628-68F0-4492-A6DB-2DEFD1ABF5D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23" y="3731"/>
                  <a:ext cx="901" cy="54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6184" name="Picture 74">
                  <a:extLst>
                    <a:ext uri="{FF2B5EF4-FFF2-40B4-BE49-F238E27FC236}">
                      <a16:creationId xmlns:a16="http://schemas.microsoft.com/office/drawing/2014/main" id="{E41AEB93-A4A5-4026-9553-DEA0E744DDB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734" y="3731"/>
                  <a:ext cx="901" cy="54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</p:grpSp>
          <p:pic>
            <p:nvPicPr>
              <p:cNvPr id="6179" name="Picture 75">
                <a:extLst>
                  <a:ext uri="{FF2B5EF4-FFF2-40B4-BE49-F238E27FC236}">
                    <a16:creationId xmlns:a16="http://schemas.microsoft.com/office/drawing/2014/main" id="{4BEF1C4D-4282-4B17-8C71-E16EF9713E4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10" y="3731"/>
                <a:ext cx="902" cy="54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blipFill dpi="0" rotWithShape="0">
                      <a:blip/>
                      <a:srcRect/>
                      <a:stretch>
                        <a:fillRect/>
                      </a:stretch>
                    </a:blip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pic>
          <p:grpSp>
            <p:nvGrpSpPr>
              <p:cNvPr id="6180" name="Group 76">
                <a:extLst>
                  <a:ext uri="{FF2B5EF4-FFF2-40B4-BE49-F238E27FC236}">
                    <a16:creationId xmlns:a16="http://schemas.microsoft.com/office/drawing/2014/main" id="{319E2E12-84DD-443A-9A73-3AA342D7ECC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647" y="3731"/>
                <a:ext cx="1812" cy="540"/>
                <a:chOff x="3647" y="3731"/>
                <a:chExt cx="1812" cy="540"/>
              </a:xfrm>
            </p:grpSpPr>
            <p:pic>
              <p:nvPicPr>
                <p:cNvPr id="6181" name="Picture 77">
                  <a:extLst>
                    <a:ext uri="{FF2B5EF4-FFF2-40B4-BE49-F238E27FC236}">
                      <a16:creationId xmlns:a16="http://schemas.microsoft.com/office/drawing/2014/main" id="{48C47D6C-9582-4021-B737-FFBD641D469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647" y="3731"/>
                  <a:ext cx="900" cy="54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6182" name="Picture 78">
                  <a:extLst>
                    <a:ext uri="{FF2B5EF4-FFF2-40B4-BE49-F238E27FC236}">
                      <a16:creationId xmlns:a16="http://schemas.microsoft.com/office/drawing/2014/main" id="{F564FAB4-1BCF-4F5C-8546-21893934024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559" y="3731"/>
                  <a:ext cx="900" cy="54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</p:grpSp>
        </p:grpSp>
        <p:grpSp>
          <p:nvGrpSpPr>
            <p:cNvPr id="6166" name="Group 79">
              <a:extLst>
                <a:ext uri="{FF2B5EF4-FFF2-40B4-BE49-F238E27FC236}">
                  <a16:creationId xmlns:a16="http://schemas.microsoft.com/office/drawing/2014/main" id="{5004B186-1A84-4903-B86D-82F7739FCC5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3456"/>
              <a:ext cx="5712" cy="541"/>
              <a:chOff x="0" y="3456"/>
              <a:chExt cx="5712" cy="541"/>
            </a:xfrm>
          </p:grpSpPr>
          <p:grpSp>
            <p:nvGrpSpPr>
              <p:cNvPr id="6167" name="Group 80">
                <a:extLst>
                  <a:ext uri="{FF2B5EF4-FFF2-40B4-BE49-F238E27FC236}">
                    <a16:creationId xmlns:a16="http://schemas.microsoft.com/office/drawing/2014/main" id="{A7D20ABF-0392-4157-A8A2-AC0FF8492D9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3456"/>
                <a:ext cx="1812" cy="540"/>
                <a:chOff x="0" y="3456"/>
                <a:chExt cx="1812" cy="540"/>
              </a:xfrm>
            </p:grpSpPr>
            <p:pic>
              <p:nvPicPr>
                <p:cNvPr id="6175" name="Picture 81">
                  <a:extLst>
                    <a:ext uri="{FF2B5EF4-FFF2-40B4-BE49-F238E27FC236}">
                      <a16:creationId xmlns:a16="http://schemas.microsoft.com/office/drawing/2014/main" id="{1C5127AE-6259-4341-948D-B6FE1F2B837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0" y="3456"/>
                  <a:ext cx="901" cy="54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6176" name="Picture 82">
                  <a:extLst>
                    <a:ext uri="{FF2B5EF4-FFF2-40B4-BE49-F238E27FC236}">
                      <a16:creationId xmlns:a16="http://schemas.microsoft.com/office/drawing/2014/main" id="{6EA914CA-76FA-409F-AF57-F9BF1534B62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11" y="3456"/>
                  <a:ext cx="901" cy="54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</p:grpSp>
          <p:grpSp>
            <p:nvGrpSpPr>
              <p:cNvPr id="6168" name="Group 83">
                <a:extLst>
                  <a:ext uri="{FF2B5EF4-FFF2-40B4-BE49-F238E27FC236}">
                    <a16:creationId xmlns:a16="http://schemas.microsoft.com/office/drawing/2014/main" id="{F109A2A3-B2EF-4C99-ABED-C7A9F58B49E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23" y="3456"/>
                <a:ext cx="1812" cy="540"/>
                <a:chOff x="1823" y="3456"/>
                <a:chExt cx="1812" cy="540"/>
              </a:xfrm>
            </p:grpSpPr>
            <p:pic>
              <p:nvPicPr>
                <p:cNvPr id="6173" name="Picture 84">
                  <a:extLst>
                    <a:ext uri="{FF2B5EF4-FFF2-40B4-BE49-F238E27FC236}">
                      <a16:creationId xmlns:a16="http://schemas.microsoft.com/office/drawing/2014/main" id="{D4474177-EA32-43AC-B03F-96746E5D48F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23" y="3456"/>
                  <a:ext cx="901" cy="54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6174" name="Picture 85">
                  <a:extLst>
                    <a:ext uri="{FF2B5EF4-FFF2-40B4-BE49-F238E27FC236}">
                      <a16:creationId xmlns:a16="http://schemas.microsoft.com/office/drawing/2014/main" id="{DF279798-B49F-43E1-8F98-82C5AE443A9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734" y="3456"/>
                  <a:ext cx="901" cy="54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</p:grpSp>
          <p:pic>
            <p:nvPicPr>
              <p:cNvPr id="6169" name="Picture 86">
                <a:extLst>
                  <a:ext uri="{FF2B5EF4-FFF2-40B4-BE49-F238E27FC236}">
                    <a16:creationId xmlns:a16="http://schemas.microsoft.com/office/drawing/2014/main" id="{3DF9FD0F-62DC-4C91-8287-4DC1DF76990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10" y="3456"/>
                <a:ext cx="902" cy="54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blipFill dpi="0" rotWithShape="0">
                      <a:blip/>
                      <a:srcRect/>
                      <a:stretch>
                        <a:fillRect/>
                      </a:stretch>
                    </a:blip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pic>
          <p:grpSp>
            <p:nvGrpSpPr>
              <p:cNvPr id="6170" name="Group 87">
                <a:extLst>
                  <a:ext uri="{FF2B5EF4-FFF2-40B4-BE49-F238E27FC236}">
                    <a16:creationId xmlns:a16="http://schemas.microsoft.com/office/drawing/2014/main" id="{097F67BA-A39B-4BAE-89AC-9389031BDD1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647" y="3456"/>
                <a:ext cx="1812" cy="540"/>
                <a:chOff x="3647" y="3456"/>
                <a:chExt cx="1812" cy="540"/>
              </a:xfrm>
            </p:grpSpPr>
            <p:pic>
              <p:nvPicPr>
                <p:cNvPr id="6171" name="Picture 88">
                  <a:extLst>
                    <a:ext uri="{FF2B5EF4-FFF2-40B4-BE49-F238E27FC236}">
                      <a16:creationId xmlns:a16="http://schemas.microsoft.com/office/drawing/2014/main" id="{EC1CDA64-741D-4492-A03F-F6B72DA87C7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647" y="3456"/>
                  <a:ext cx="900" cy="54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6172" name="Picture 89">
                  <a:extLst>
                    <a:ext uri="{FF2B5EF4-FFF2-40B4-BE49-F238E27FC236}">
                      <a16:creationId xmlns:a16="http://schemas.microsoft.com/office/drawing/2014/main" id="{F36125D7-AE9A-4E0E-8BF2-6954467D125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559" y="3456"/>
                  <a:ext cx="900" cy="54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</p:grpSp>
        </p:grpSp>
      </p:grpSp>
      <p:sp>
        <p:nvSpPr>
          <p:cNvPr id="106" name="Rectangle 105">
            <a:extLst>
              <a:ext uri="{FF2B5EF4-FFF2-40B4-BE49-F238E27FC236}">
                <a16:creationId xmlns:a16="http://schemas.microsoft.com/office/drawing/2014/main" id="{E1BE6309-82F1-4506-A564-77E1463DBB5C}"/>
              </a:ext>
            </a:extLst>
          </p:cNvPr>
          <p:cNvSpPr/>
          <p:nvPr/>
        </p:nvSpPr>
        <p:spPr>
          <a:xfrm>
            <a:off x="0" y="1608138"/>
            <a:ext cx="9175750" cy="5249862"/>
          </a:xfrm>
          <a:prstGeom prst="rect">
            <a:avLst/>
          </a:prstGeom>
          <a:solidFill>
            <a:srgbClr val="FFFFCC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 sz="28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6149" name="Picture 1">
            <a:extLst>
              <a:ext uri="{FF2B5EF4-FFF2-40B4-BE49-F238E27FC236}">
                <a16:creationId xmlns:a16="http://schemas.microsoft.com/office/drawing/2014/main" id="{9B48742C-5AD1-4310-9996-92FE1F3C37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25" y="2774950"/>
            <a:ext cx="5561013" cy="398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0" name="Picture 4" descr="Image result for happy grocery shopping">
            <a:extLst>
              <a:ext uri="{FF2B5EF4-FFF2-40B4-BE49-F238E27FC236}">
                <a16:creationId xmlns:a16="http://schemas.microsoft.com/office/drawing/2014/main" id="{23E58759-4BB1-455C-8013-BF636AE234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6925" y="1189038"/>
            <a:ext cx="4603750" cy="321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51" name="Rectangle 2">
            <a:extLst>
              <a:ext uri="{FF2B5EF4-FFF2-40B4-BE49-F238E27FC236}">
                <a16:creationId xmlns:a16="http://schemas.microsoft.com/office/drawing/2014/main" id="{D6EFE98B-E1D7-4301-BE20-583702FDB5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38800" y="4343400"/>
            <a:ext cx="3506788" cy="2543175"/>
          </a:xfrm>
          <a:prstGeom prst="rect">
            <a:avLst/>
          </a:prstGeom>
          <a:solidFill>
            <a:srgbClr val="00B8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pic>
        <p:nvPicPr>
          <p:cNvPr id="6152" name="Picture 100">
            <a:extLst>
              <a:ext uri="{FF2B5EF4-FFF2-40B4-BE49-F238E27FC236}">
                <a16:creationId xmlns:a16="http://schemas.microsoft.com/office/drawing/2014/main" id="{E74D953E-292F-46B3-A014-205A7134DC3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3425" y="4494213"/>
            <a:ext cx="3213100" cy="2333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3" name="Picture 100" descr="Image result for input">
            <a:extLst>
              <a:ext uri="{FF2B5EF4-FFF2-40B4-BE49-F238E27FC236}">
                <a16:creationId xmlns:a16="http://schemas.microsoft.com/office/drawing/2014/main" id="{5DCB1CF2-CE46-409A-B514-A759B3A39D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7238" y="6122988"/>
            <a:ext cx="649287" cy="66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" name="Picture 12">
            <a:extLst>
              <a:ext uri="{FF2B5EF4-FFF2-40B4-BE49-F238E27FC236}">
                <a16:creationId xmlns:a16="http://schemas.microsoft.com/office/drawing/2014/main" id="{BBAE2F5A-7485-451C-B276-8AC3685758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175" y="-3175"/>
            <a:ext cx="2373313" cy="1576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04" name="Picture 13">
            <a:extLst>
              <a:ext uri="{FF2B5EF4-FFF2-40B4-BE49-F238E27FC236}">
                <a16:creationId xmlns:a16="http://schemas.microsoft.com/office/drawing/2014/main" id="{4A58871B-E515-46E4-8D0F-03B91B1E67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625" y="-7938"/>
            <a:ext cx="2365375" cy="15811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05" name="Picture 14">
            <a:extLst>
              <a:ext uri="{FF2B5EF4-FFF2-40B4-BE49-F238E27FC236}">
                <a16:creationId xmlns:a16="http://schemas.microsoft.com/office/drawing/2014/main" id="{22D88AB6-3CA7-409D-BBC6-C6757D1628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625" y="-7938"/>
            <a:ext cx="2365375" cy="15811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08" name="Picture 15">
            <a:extLst>
              <a:ext uri="{FF2B5EF4-FFF2-40B4-BE49-F238E27FC236}">
                <a16:creationId xmlns:a16="http://schemas.microsoft.com/office/drawing/2014/main" id="{E4FCFDD7-1052-4DFE-A1A9-949FE562B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625" y="-7938"/>
            <a:ext cx="2365375" cy="15811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09" name="Picture 17">
            <a:extLst>
              <a:ext uri="{FF2B5EF4-FFF2-40B4-BE49-F238E27FC236}">
                <a16:creationId xmlns:a16="http://schemas.microsoft.com/office/drawing/2014/main" id="{40CF57FA-8700-43E4-83EA-4D8CF0C513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175" y="-3175"/>
            <a:ext cx="2373313" cy="1576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10" name="Picture 18">
            <a:extLst>
              <a:ext uri="{FF2B5EF4-FFF2-40B4-BE49-F238E27FC236}">
                <a16:creationId xmlns:a16="http://schemas.microsoft.com/office/drawing/2014/main" id="{A58B2A53-F3D0-47E8-8B34-BC2AF0958F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625" y="-7938"/>
            <a:ext cx="2365375" cy="15811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11" name="Picture 19">
            <a:extLst>
              <a:ext uri="{FF2B5EF4-FFF2-40B4-BE49-F238E27FC236}">
                <a16:creationId xmlns:a16="http://schemas.microsoft.com/office/drawing/2014/main" id="{B50D60D9-BB8A-47EC-8B78-9B4BEC2F41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625" y="-7938"/>
            <a:ext cx="2365375" cy="15811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12" name="Picture 20">
            <a:extLst>
              <a:ext uri="{FF2B5EF4-FFF2-40B4-BE49-F238E27FC236}">
                <a16:creationId xmlns:a16="http://schemas.microsoft.com/office/drawing/2014/main" id="{BCD0630B-A377-43DE-8A78-06650AE9AA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625" y="-7938"/>
            <a:ext cx="2365375" cy="15811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13" name="Rectangle 99">
            <a:extLst>
              <a:ext uri="{FF2B5EF4-FFF2-40B4-BE49-F238E27FC236}">
                <a16:creationId xmlns:a16="http://schemas.microsoft.com/office/drawing/2014/main" id="{5A44AA52-695B-460B-A736-DCEA2A6172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70138" y="-3175"/>
            <a:ext cx="4408487" cy="1568450"/>
          </a:xfrm>
          <a:prstGeom prst="rect">
            <a:avLst/>
          </a:prstGeom>
          <a:solidFill>
            <a:srgbClr val="00B8FF"/>
          </a:solidFill>
          <a:ln w="9360" cap="sq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Arial Unicode MS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Arial Unicode MS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Arial Unicode MS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Arial Unicode MS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Arial Unicode M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Arial Unicode M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Arial Unicode M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Arial Unicode M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Arial Unicode MS" charset="0"/>
              </a:defRPr>
            </a:lvl9pPr>
          </a:lstStyle>
          <a:p>
            <a:pPr algn="ctr"/>
            <a:endParaRPr lang="en-US" altLang="en-US" sz="3000" b="1" dirty="0">
              <a:solidFill>
                <a:srgbClr val="000000"/>
              </a:solidFill>
            </a:endParaRPr>
          </a:p>
          <a:p>
            <a:pPr algn="ctr"/>
            <a:r>
              <a:rPr lang="en-US" altLang="en-US" sz="3300" b="1" dirty="0">
                <a:solidFill>
                  <a:srgbClr val="003E2F"/>
                </a:solidFill>
              </a:rPr>
              <a:t>FINAL TASK</a:t>
            </a:r>
          </a:p>
        </p:txBody>
      </p:sp>
      <p:pic>
        <p:nvPicPr>
          <p:cNvPr id="1026" name="Picture 2" descr="http://www.managingamericans.com/pub/images/20140716230008_TeambuildingforTwo.jpg">
            <a:extLst>
              <a:ext uri="{FF2B5EF4-FFF2-40B4-BE49-F238E27FC236}">
                <a16:creationId xmlns:a16="http://schemas.microsoft.com/office/drawing/2014/main" id="{9AAE8435-AB5B-4291-809D-3E3E5A6254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2401" y="1877986"/>
            <a:ext cx="1728608" cy="1439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6279C21-4A67-41F7-B174-F7F8FA8DD450}"/>
              </a:ext>
            </a:extLst>
          </p:cNvPr>
          <p:cNvSpPr/>
          <p:nvPr/>
        </p:nvSpPr>
        <p:spPr>
          <a:xfrm>
            <a:off x="4484" y="1625253"/>
            <a:ext cx="29712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en-US" b="1" dirty="0">
                <a:solidFill>
                  <a:srgbClr val="003E2F"/>
                </a:solidFill>
              </a:rPr>
              <a:t>Team of two students</a:t>
            </a:r>
          </a:p>
        </p:txBody>
      </p:sp>
      <p:pic>
        <p:nvPicPr>
          <p:cNvPr id="114" name="Picture 92">
            <a:extLst>
              <a:ext uri="{FF2B5EF4-FFF2-40B4-BE49-F238E27FC236}">
                <a16:creationId xmlns:a16="http://schemas.microsoft.com/office/drawing/2014/main" id="{053C97E2-5E62-4C6F-935D-38F4C8126E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2511" y="1085850"/>
            <a:ext cx="1812925" cy="831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01167426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94" name="Group 1">
            <a:extLst>
              <a:ext uri="{FF2B5EF4-FFF2-40B4-BE49-F238E27FC236}">
                <a16:creationId xmlns:a16="http://schemas.microsoft.com/office/drawing/2014/main" id="{0C7138B4-3723-4D88-84E8-A72C4B286CBB}"/>
              </a:ext>
            </a:extLst>
          </p:cNvPr>
          <p:cNvGrpSpPr>
            <a:grpSpLocks/>
          </p:cNvGrpSpPr>
          <p:nvPr/>
        </p:nvGrpSpPr>
        <p:grpSpPr bwMode="auto">
          <a:xfrm>
            <a:off x="4763" y="55563"/>
            <a:ext cx="9139237" cy="6777037"/>
            <a:chOff x="-28" y="39"/>
            <a:chExt cx="5757" cy="4269"/>
          </a:xfrm>
        </p:grpSpPr>
        <p:grpSp>
          <p:nvGrpSpPr>
            <p:cNvPr id="8215" name="Group 2">
              <a:extLst>
                <a:ext uri="{FF2B5EF4-FFF2-40B4-BE49-F238E27FC236}">
                  <a16:creationId xmlns:a16="http://schemas.microsoft.com/office/drawing/2014/main" id="{B593D6DA-A4CE-473D-A74A-534CA019A73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-28" y="39"/>
              <a:ext cx="5757" cy="538"/>
              <a:chOff x="-28" y="39"/>
              <a:chExt cx="5757" cy="538"/>
            </a:xfrm>
          </p:grpSpPr>
          <p:grpSp>
            <p:nvGrpSpPr>
              <p:cNvPr id="8293" name="Group 3">
                <a:extLst>
                  <a:ext uri="{FF2B5EF4-FFF2-40B4-BE49-F238E27FC236}">
                    <a16:creationId xmlns:a16="http://schemas.microsoft.com/office/drawing/2014/main" id="{5B4E32D3-1246-42DA-B114-3C43527B907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-28" y="39"/>
                <a:ext cx="1824" cy="537"/>
                <a:chOff x="-28" y="39"/>
                <a:chExt cx="1824" cy="537"/>
              </a:xfrm>
            </p:grpSpPr>
            <p:pic>
              <p:nvPicPr>
                <p:cNvPr id="8301" name="Picture 4">
                  <a:extLst>
                    <a:ext uri="{FF2B5EF4-FFF2-40B4-BE49-F238E27FC236}">
                      <a16:creationId xmlns:a16="http://schemas.microsoft.com/office/drawing/2014/main" id="{07540C11-795C-4804-ACE2-D2C867287F8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-28" y="39"/>
                  <a:ext cx="905" cy="53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8302" name="Picture 5">
                  <a:extLst>
                    <a:ext uri="{FF2B5EF4-FFF2-40B4-BE49-F238E27FC236}">
                      <a16:creationId xmlns:a16="http://schemas.microsoft.com/office/drawing/2014/main" id="{FA34CDD6-D9D1-4D23-AF74-ACC791B0930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91" y="39"/>
                  <a:ext cx="905" cy="53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</p:grpSp>
          <p:grpSp>
            <p:nvGrpSpPr>
              <p:cNvPr id="8294" name="Group 6">
                <a:extLst>
                  <a:ext uri="{FF2B5EF4-FFF2-40B4-BE49-F238E27FC236}">
                    <a16:creationId xmlns:a16="http://schemas.microsoft.com/office/drawing/2014/main" id="{D4840AAA-D12A-443B-B2B4-F9CD3CF223D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10" y="39"/>
                <a:ext cx="1824" cy="537"/>
                <a:chOff x="1810" y="39"/>
                <a:chExt cx="1824" cy="537"/>
              </a:xfrm>
            </p:grpSpPr>
            <p:pic>
              <p:nvPicPr>
                <p:cNvPr id="8299" name="Picture 7">
                  <a:extLst>
                    <a:ext uri="{FF2B5EF4-FFF2-40B4-BE49-F238E27FC236}">
                      <a16:creationId xmlns:a16="http://schemas.microsoft.com/office/drawing/2014/main" id="{BEDFAE85-7FAE-48BD-A9B3-25BFEC44DF3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10" y="39"/>
                  <a:ext cx="905" cy="53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8300" name="Picture 8">
                  <a:extLst>
                    <a:ext uri="{FF2B5EF4-FFF2-40B4-BE49-F238E27FC236}">
                      <a16:creationId xmlns:a16="http://schemas.microsoft.com/office/drawing/2014/main" id="{AD2538B0-B019-46B9-87FD-81F56DAD4C9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729" y="39"/>
                  <a:ext cx="905" cy="53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</p:grpSp>
          <p:pic>
            <p:nvPicPr>
              <p:cNvPr id="8295" name="Picture 9">
                <a:extLst>
                  <a:ext uri="{FF2B5EF4-FFF2-40B4-BE49-F238E27FC236}">
                    <a16:creationId xmlns:a16="http://schemas.microsoft.com/office/drawing/2014/main" id="{FECEDF8E-5AF3-42D8-B64D-8974B23CE47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23" y="39"/>
                <a:ext cx="906" cy="53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blipFill dpi="0" rotWithShape="0">
                      <a:blip/>
                      <a:srcRect/>
                      <a:stretch>
                        <a:fillRect/>
                      </a:stretch>
                    </a:blip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pic>
          <p:grpSp>
            <p:nvGrpSpPr>
              <p:cNvPr id="8296" name="Group 10">
                <a:extLst>
                  <a:ext uri="{FF2B5EF4-FFF2-40B4-BE49-F238E27FC236}">
                    <a16:creationId xmlns:a16="http://schemas.microsoft.com/office/drawing/2014/main" id="{F9B1B984-755E-4281-B294-B31D11A2F41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649" y="39"/>
                <a:ext cx="1824" cy="537"/>
                <a:chOff x="3649" y="39"/>
                <a:chExt cx="1824" cy="537"/>
              </a:xfrm>
            </p:grpSpPr>
            <p:pic>
              <p:nvPicPr>
                <p:cNvPr id="8297" name="Picture 11">
                  <a:extLst>
                    <a:ext uri="{FF2B5EF4-FFF2-40B4-BE49-F238E27FC236}">
                      <a16:creationId xmlns:a16="http://schemas.microsoft.com/office/drawing/2014/main" id="{44D9EDAA-49DA-48AC-917B-7C0FB960F6A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649" y="39"/>
                  <a:ext cx="904" cy="53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8298" name="Picture 12">
                  <a:extLst>
                    <a:ext uri="{FF2B5EF4-FFF2-40B4-BE49-F238E27FC236}">
                      <a16:creationId xmlns:a16="http://schemas.microsoft.com/office/drawing/2014/main" id="{67FC2AB0-14BD-4656-BE21-1A1546E9F53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569" y="39"/>
                  <a:ext cx="904" cy="53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</p:grpSp>
        </p:grpSp>
        <p:grpSp>
          <p:nvGrpSpPr>
            <p:cNvPr id="8216" name="Group 13">
              <a:extLst>
                <a:ext uri="{FF2B5EF4-FFF2-40B4-BE49-F238E27FC236}">
                  <a16:creationId xmlns:a16="http://schemas.microsoft.com/office/drawing/2014/main" id="{C36436E4-BF70-49A9-B690-8D36B4CAC55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-28" y="615"/>
              <a:ext cx="5757" cy="538"/>
              <a:chOff x="-28" y="615"/>
              <a:chExt cx="5757" cy="538"/>
            </a:xfrm>
          </p:grpSpPr>
          <p:grpSp>
            <p:nvGrpSpPr>
              <p:cNvPr id="8283" name="Group 14">
                <a:extLst>
                  <a:ext uri="{FF2B5EF4-FFF2-40B4-BE49-F238E27FC236}">
                    <a16:creationId xmlns:a16="http://schemas.microsoft.com/office/drawing/2014/main" id="{31FA58C1-1B4A-4ECA-B9CE-1F4FA40B5D1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-28" y="615"/>
                <a:ext cx="1824" cy="537"/>
                <a:chOff x="-28" y="615"/>
                <a:chExt cx="1824" cy="537"/>
              </a:xfrm>
            </p:grpSpPr>
            <p:pic>
              <p:nvPicPr>
                <p:cNvPr id="8291" name="Picture 15">
                  <a:extLst>
                    <a:ext uri="{FF2B5EF4-FFF2-40B4-BE49-F238E27FC236}">
                      <a16:creationId xmlns:a16="http://schemas.microsoft.com/office/drawing/2014/main" id="{553A67DA-79FE-4650-A46C-FB17C142370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-28" y="615"/>
                  <a:ext cx="905" cy="53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8292" name="Picture 16">
                  <a:extLst>
                    <a:ext uri="{FF2B5EF4-FFF2-40B4-BE49-F238E27FC236}">
                      <a16:creationId xmlns:a16="http://schemas.microsoft.com/office/drawing/2014/main" id="{28565F72-D13F-45F5-821E-4576A2CF67F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91" y="615"/>
                  <a:ext cx="905" cy="53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</p:grpSp>
          <p:grpSp>
            <p:nvGrpSpPr>
              <p:cNvPr id="8284" name="Group 17">
                <a:extLst>
                  <a:ext uri="{FF2B5EF4-FFF2-40B4-BE49-F238E27FC236}">
                    <a16:creationId xmlns:a16="http://schemas.microsoft.com/office/drawing/2014/main" id="{EEC8BC8D-C410-47DC-8ABC-7ED8CBE35E4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10" y="615"/>
                <a:ext cx="1824" cy="537"/>
                <a:chOff x="1810" y="615"/>
                <a:chExt cx="1824" cy="537"/>
              </a:xfrm>
            </p:grpSpPr>
            <p:pic>
              <p:nvPicPr>
                <p:cNvPr id="8289" name="Picture 18">
                  <a:extLst>
                    <a:ext uri="{FF2B5EF4-FFF2-40B4-BE49-F238E27FC236}">
                      <a16:creationId xmlns:a16="http://schemas.microsoft.com/office/drawing/2014/main" id="{2E995CC9-8073-4D82-BCC1-5942AC4943B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10" y="615"/>
                  <a:ext cx="905" cy="53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8290" name="Picture 19">
                  <a:extLst>
                    <a:ext uri="{FF2B5EF4-FFF2-40B4-BE49-F238E27FC236}">
                      <a16:creationId xmlns:a16="http://schemas.microsoft.com/office/drawing/2014/main" id="{4A1CA4B1-212D-44FB-8E6B-1A908124634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729" y="615"/>
                  <a:ext cx="905" cy="53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</p:grpSp>
          <p:pic>
            <p:nvPicPr>
              <p:cNvPr id="8285" name="Picture 20">
                <a:extLst>
                  <a:ext uri="{FF2B5EF4-FFF2-40B4-BE49-F238E27FC236}">
                    <a16:creationId xmlns:a16="http://schemas.microsoft.com/office/drawing/2014/main" id="{D12E3F2F-2DF0-4785-94F6-F7BECC6F670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23" y="615"/>
                <a:ext cx="906" cy="53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blipFill dpi="0" rotWithShape="0">
                      <a:blip/>
                      <a:srcRect/>
                      <a:stretch>
                        <a:fillRect/>
                      </a:stretch>
                    </a:blip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pic>
          <p:grpSp>
            <p:nvGrpSpPr>
              <p:cNvPr id="8286" name="Group 21">
                <a:extLst>
                  <a:ext uri="{FF2B5EF4-FFF2-40B4-BE49-F238E27FC236}">
                    <a16:creationId xmlns:a16="http://schemas.microsoft.com/office/drawing/2014/main" id="{62C952E1-5C03-495E-9221-594ED1F0E3F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649" y="615"/>
                <a:ext cx="1824" cy="537"/>
                <a:chOff x="3649" y="615"/>
                <a:chExt cx="1824" cy="537"/>
              </a:xfrm>
            </p:grpSpPr>
            <p:pic>
              <p:nvPicPr>
                <p:cNvPr id="8287" name="Picture 22">
                  <a:extLst>
                    <a:ext uri="{FF2B5EF4-FFF2-40B4-BE49-F238E27FC236}">
                      <a16:creationId xmlns:a16="http://schemas.microsoft.com/office/drawing/2014/main" id="{17D885B0-E589-4FEC-BF11-6E9176360EA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649" y="615"/>
                  <a:ext cx="904" cy="53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8288" name="Picture 23">
                  <a:extLst>
                    <a:ext uri="{FF2B5EF4-FFF2-40B4-BE49-F238E27FC236}">
                      <a16:creationId xmlns:a16="http://schemas.microsoft.com/office/drawing/2014/main" id="{8DB295C5-DC90-41F2-8841-0201A4C574F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569" y="615"/>
                  <a:ext cx="904" cy="53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</p:grpSp>
        </p:grpSp>
        <p:grpSp>
          <p:nvGrpSpPr>
            <p:cNvPr id="8217" name="Group 24">
              <a:extLst>
                <a:ext uri="{FF2B5EF4-FFF2-40B4-BE49-F238E27FC236}">
                  <a16:creationId xmlns:a16="http://schemas.microsoft.com/office/drawing/2014/main" id="{E5EB8F12-053E-4AB1-B2FD-812463136C5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-28" y="1191"/>
              <a:ext cx="5757" cy="538"/>
              <a:chOff x="-28" y="1191"/>
              <a:chExt cx="5757" cy="538"/>
            </a:xfrm>
          </p:grpSpPr>
          <p:grpSp>
            <p:nvGrpSpPr>
              <p:cNvPr id="8273" name="Group 25">
                <a:extLst>
                  <a:ext uri="{FF2B5EF4-FFF2-40B4-BE49-F238E27FC236}">
                    <a16:creationId xmlns:a16="http://schemas.microsoft.com/office/drawing/2014/main" id="{0FDB365A-F15E-4701-BE7C-20377F898DA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-28" y="1191"/>
                <a:ext cx="1824" cy="537"/>
                <a:chOff x="-28" y="1191"/>
                <a:chExt cx="1824" cy="537"/>
              </a:xfrm>
            </p:grpSpPr>
            <p:pic>
              <p:nvPicPr>
                <p:cNvPr id="8281" name="Picture 26">
                  <a:extLst>
                    <a:ext uri="{FF2B5EF4-FFF2-40B4-BE49-F238E27FC236}">
                      <a16:creationId xmlns:a16="http://schemas.microsoft.com/office/drawing/2014/main" id="{42FF2E7F-A3ED-49E6-AA95-0D2890B7CDC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-28" y="1191"/>
                  <a:ext cx="905" cy="53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8282" name="Picture 27">
                  <a:extLst>
                    <a:ext uri="{FF2B5EF4-FFF2-40B4-BE49-F238E27FC236}">
                      <a16:creationId xmlns:a16="http://schemas.microsoft.com/office/drawing/2014/main" id="{DDDE7241-9B02-4E05-A37A-29BC6FA189E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91" y="1191"/>
                  <a:ext cx="905" cy="53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</p:grpSp>
          <p:grpSp>
            <p:nvGrpSpPr>
              <p:cNvPr id="8274" name="Group 28">
                <a:extLst>
                  <a:ext uri="{FF2B5EF4-FFF2-40B4-BE49-F238E27FC236}">
                    <a16:creationId xmlns:a16="http://schemas.microsoft.com/office/drawing/2014/main" id="{3DF3D0EF-7ECF-4565-8A65-DC08452EDA4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10" y="1191"/>
                <a:ext cx="1824" cy="537"/>
                <a:chOff x="1810" y="1191"/>
                <a:chExt cx="1824" cy="537"/>
              </a:xfrm>
            </p:grpSpPr>
            <p:pic>
              <p:nvPicPr>
                <p:cNvPr id="8279" name="Picture 29">
                  <a:extLst>
                    <a:ext uri="{FF2B5EF4-FFF2-40B4-BE49-F238E27FC236}">
                      <a16:creationId xmlns:a16="http://schemas.microsoft.com/office/drawing/2014/main" id="{3ACF02DF-0FF2-41E7-A753-FD56437DF66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10" y="1191"/>
                  <a:ext cx="905" cy="53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8280" name="Picture 30">
                  <a:extLst>
                    <a:ext uri="{FF2B5EF4-FFF2-40B4-BE49-F238E27FC236}">
                      <a16:creationId xmlns:a16="http://schemas.microsoft.com/office/drawing/2014/main" id="{F12E9A8C-30E1-42CC-9579-3E70705623F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729" y="1191"/>
                  <a:ext cx="905" cy="53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</p:grpSp>
          <p:pic>
            <p:nvPicPr>
              <p:cNvPr id="8275" name="Picture 31">
                <a:extLst>
                  <a:ext uri="{FF2B5EF4-FFF2-40B4-BE49-F238E27FC236}">
                    <a16:creationId xmlns:a16="http://schemas.microsoft.com/office/drawing/2014/main" id="{1471F84B-9ABC-493D-A152-914567A1BCE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23" y="1191"/>
                <a:ext cx="906" cy="53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blipFill dpi="0" rotWithShape="0">
                      <a:blip/>
                      <a:srcRect/>
                      <a:stretch>
                        <a:fillRect/>
                      </a:stretch>
                    </a:blip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pic>
          <p:grpSp>
            <p:nvGrpSpPr>
              <p:cNvPr id="8276" name="Group 32">
                <a:extLst>
                  <a:ext uri="{FF2B5EF4-FFF2-40B4-BE49-F238E27FC236}">
                    <a16:creationId xmlns:a16="http://schemas.microsoft.com/office/drawing/2014/main" id="{E281F683-0082-4CC3-AC52-04A5EECDC94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649" y="1191"/>
                <a:ext cx="1824" cy="537"/>
                <a:chOff x="3649" y="1191"/>
                <a:chExt cx="1824" cy="537"/>
              </a:xfrm>
            </p:grpSpPr>
            <p:pic>
              <p:nvPicPr>
                <p:cNvPr id="8277" name="Picture 33">
                  <a:extLst>
                    <a:ext uri="{FF2B5EF4-FFF2-40B4-BE49-F238E27FC236}">
                      <a16:creationId xmlns:a16="http://schemas.microsoft.com/office/drawing/2014/main" id="{295893F8-8564-42D8-BFF4-2A17F287F77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649" y="1191"/>
                  <a:ext cx="904" cy="53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8278" name="Picture 34">
                  <a:extLst>
                    <a:ext uri="{FF2B5EF4-FFF2-40B4-BE49-F238E27FC236}">
                      <a16:creationId xmlns:a16="http://schemas.microsoft.com/office/drawing/2014/main" id="{9496A53B-0F32-4610-BFBB-007D640E041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569" y="1191"/>
                  <a:ext cx="904" cy="53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</p:grpSp>
        </p:grpSp>
        <p:grpSp>
          <p:nvGrpSpPr>
            <p:cNvPr id="8218" name="Group 35">
              <a:extLst>
                <a:ext uri="{FF2B5EF4-FFF2-40B4-BE49-F238E27FC236}">
                  <a16:creationId xmlns:a16="http://schemas.microsoft.com/office/drawing/2014/main" id="{4861F628-E422-4C3B-B8F4-A4536D32820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-28" y="1767"/>
              <a:ext cx="5757" cy="538"/>
              <a:chOff x="-28" y="1767"/>
              <a:chExt cx="5757" cy="538"/>
            </a:xfrm>
          </p:grpSpPr>
          <p:grpSp>
            <p:nvGrpSpPr>
              <p:cNvPr id="8263" name="Group 36">
                <a:extLst>
                  <a:ext uri="{FF2B5EF4-FFF2-40B4-BE49-F238E27FC236}">
                    <a16:creationId xmlns:a16="http://schemas.microsoft.com/office/drawing/2014/main" id="{8DF75C0F-9038-4EA9-AC54-4D8F5650CBE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-28" y="1767"/>
                <a:ext cx="1824" cy="537"/>
                <a:chOff x="-28" y="1767"/>
                <a:chExt cx="1824" cy="537"/>
              </a:xfrm>
            </p:grpSpPr>
            <p:pic>
              <p:nvPicPr>
                <p:cNvPr id="8271" name="Picture 37">
                  <a:extLst>
                    <a:ext uri="{FF2B5EF4-FFF2-40B4-BE49-F238E27FC236}">
                      <a16:creationId xmlns:a16="http://schemas.microsoft.com/office/drawing/2014/main" id="{374E53A0-BA38-448F-BE4B-5E1BAFA56F7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-28" y="1767"/>
                  <a:ext cx="905" cy="53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8272" name="Picture 38">
                  <a:extLst>
                    <a:ext uri="{FF2B5EF4-FFF2-40B4-BE49-F238E27FC236}">
                      <a16:creationId xmlns:a16="http://schemas.microsoft.com/office/drawing/2014/main" id="{461069F9-721D-4F51-A6B4-451D95F30C6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91" y="1767"/>
                  <a:ext cx="905" cy="53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</p:grpSp>
          <p:grpSp>
            <p:nvGrpSpPr>
              <p:cNvPr id="8264" name="Group 39">
                <a:extLst>
                  <a:ext uri="{FF2B5EF4-FFF2-40B4-BE49-F238E27FC236}">
                    <a16:creationId xmlns:a16="http://schemas.microsoft.com/office/drawing/2014/main" id="{6CAAB34A-56E9-460D-A9EC-BB00CED1290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10" y="1767"/>
                <a:ext cx="1824" cy="537"/>
                <a:chOff x="1810" y="1767"/>
                <a:chExt cx="1824" cy="537"/>
              </a:xfrm>
            </p:grpSpPr>
            <p:pic>
              <p:nvPicPr>
                <p:cNvPr id="8269" name="Picture 40">
                  <a:extLst>
                    <a:ext uri="{FF2B5EF4-FFF2-40B4-BE49-F238E27FC236}">
                      <a16:creationId xmlns:a16="http://schemas.microsoft.com/office/drawing/2014/main" id="{8BDE7C90-CE4D-44F7-8334-6AA1D1C841D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10" y="1767"/>
                  <a:ext cx="905" cy="53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8270" name="Picture 41">
                  <a:extLst>
                    <a:ext uri="{FF2B5EF4-FFF2-40B4-BE49-F238E27FC236}">
                      <a16:creationId xmlns:a16="http://schemas.microsoft.com/office/drawing/2014/main" id="{6F92EEAE-E70D-47B0-A5AF-8599CB45110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729" y="1767"/>
                  <a:ext cx="905" cy="53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</p:grpSp>
          <p:pic>
            <p:nvPicPr>
              <p:cNvPr id="8265" name="Picture 42">
                <a:extLst>
                  <a:ext uri="{FF2B5EF4-FFF2-40B4-BE49-F238E27FC236}">
                    <a16:creationId xmlns:a16="http://schemas.microsoft.com/office/drawing/2014/main" id="{EF85759A-B001-484C-B70D-32D1852320D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23" y="1767"/>
                <a:ext cx="906" cy="53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blipFill dpi="0" rotWithShape="0">
                      <a:blip/>
                      <a:srcRect/>
                      <a:stretch>
                        <a:fillRect/>
                      </a:stretch>
                    </a:blip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pic>
          <p:grpSp>
            <p:nvGrpSpPr>
              <p:cNvPr id="8266" name="Group 43">
                <a:extLst>
                  <a:ext uri="{FF2B5EF4-FFF2-40B4-BE49-F238E27FC236}">
                    <a16:creationId xmlns:a16="http://schemas.microsoft.com/office/drawing/2014/main" id="{116DAEBF-6F0E-4C76-B753-B3ED38CCB22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649" y="1767"/>
                <a:ext cx="1824" cy="537"/>
                <a:chOff x="3649" y="1767"/>
                <a:chExt cx="1824" cy="537"/>
              </a:xfrm>
            </p:grpSpPr>
            <p:pic>
              <p:nvPicPr>
                <p:cNvPr id="8267" name="Picture 44">
                  <a:extLst>
                    <a:ext uri="{FF2B5EF4-FFF2-40B4-BE49-F238E27FC236}">
                      <a16:creationId xmlns:a16="http://schemas.microsoft.com/office/drawing/2014/main" id="{76B5E4BA-293E-4E80-9FC5-A62ABB8ABC7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649" y="1767"/>
                  <a:ext cx="904" cy="53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8268" name="Picture 45">
                  <a:extLst>
                    <a:ext uri="{FF2B5EF4-FFF2-40B4-BE49-F238E27FC236}">
                      <a16:creationId xmlns:a16="http://schemas.microsoft.com/office/drawing/2014/main" id="{D6AC4459-5F4C-4DFD-AB65-E02E3832199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569" y="1767"/>
                  <a:ext cx="904" cy="53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</p:grpSp>
        </p:grpSp>
        <p:grpSp>
          <p:nvGrpSpPr>
            <p:cNvPr id="8219" name="Group 46">
              <a:extLst>
                <a:ext uri="{FF2B5EF4-FFF2-40B4-BE49-F238E27FC236}">
                  <a16:creationId xmlns:a16="http://schemas.microsoft.com/office/drawing/2014/main" id="{4B225C48-F1C1-42BC-8BB7-6B46127ECD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-28" y="2343"/>
              <a:ext cx="5757" cy="538"/>
              <a:chOff x="-28" y="2343"/>
              <a:chExt cx="5757" cy="538"/>
            </a:xfrm>
          </p:grpSpPr>
          <p:grpSp>
            <p:nvGrpSpPr>
              <p:cNvPr id="8253" name="Group 47">
                <a:extLst>
                  <a:ext uri="{FF2B5EF4-FFF2-40B4-BE49-F238E27FC236}">
                    <a16:creationId xmlns:a16="http://schemas.microsoft.com/office/drawing/2014/main" id="{5EF66A02-8655-48D6-A655-8BB2E20BD2B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-28" y="2343"/>
                <a:ext cx="1824" cy="537"/>
                <a:chOff x="-28" y="2343"/>
                <a:chExt cx="1824" cy="537"/>
              </a:xfrm>
            </p:grpSpPr>
            <p:pic>
              <p:nvPicPr>
                <p:cNvPr id="8261" name="Picture 48">
                  <a:extLst>
                    <a:ext uri="{FF2B5EF4-FFF2-40B4-BE49-F238E27FC236}">
                      <a16:creationId xmlns:a16="http://schemas.microsoft.com/office/drawing/2014/main" id="{28C9F1DC-465E-4405-B4EC-11EF3D2ED77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-28" y="2343"/>
                  <a:ext cx="905" cy="53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8262" name="Picture 49">
                  <a:extLst>
                    <a:ext uri="{FF2B5EF4-FFF2-40B4-BE49-F238E27FC236}">
                      <a16:creationId xmlns:a16="http://schemas.microsoft.com/office/drawing/2014/main" id="{5BCA1B05-AC1E-481D-B358-5663D10B671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91" y="2343"/>
                  <a:ext cx="905" cy="53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</p:grpSp>
          <p:grpSp>
            <p:nvGrpSpPr>
              <p:cNvPr id="8254" name="Group 50">
                <a:extLst>
                  <a:ext uri="{FF2B5EF4-FFF2-40B4-BE49-F238E27FC236}">
                    <a16:creationId xmlns:a16="http://schemas.microsoft.com/office/drawing/2014/main" id="{7E66F599-E800-4089-B482-5692D7FD507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10" y="2343"/>
                <a:ext cx="1824" cy="537"/>
                <a:chOff x="1810" y="2343"/>
                <a:chExt cx="1824" cy="537"/>
              </a:xfrm>
            </p:grpSpPr>
            <p:pic>
              <p:nvPicPr>
                <p:cNvPr id="8259" name="Picture 51">
                  <a:extLst>
                    <a:ext uri="{FF2B5EF4-FFF2-40B4-BE49-F238E27FC236}">
                      <a16:creationId xmlns:a16="http://schemas.microsoft.com/office/drawing/2014/main" id="{625AD6A3-C87F-4906-8F8D-766CB8E3700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10" y="2343"/>
                  <a:ext cx="905" cy="53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8260" name="Picture 52">
                  <a:extLst>
                    <a:ext uri="{FF2B5EF4-FFF2-40B4-BE49-F238E27FC236}">
                      <a16:creationId xmlns:a16="http://schemas.microsoft.com/office/drawing/2014/main" id="{ABAC11DC-D67F-4D89-A37B-F29481D6030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729" y="2343"/>
                  <a:ext cx="905" cy="53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</p:grpSp>
          <p:pic>
            <p:nvPicPr>
              <p:cNvPr id="8255" name="Picture 53">
                <a:extLst>
                  <a:ext uri="{FF2B5EF4-FFF2-40B4-BE49-F238E27FC236}">
                    <a16:creationId xmlns:a16="http://schemas.microsoft.com/office/drawing/2014/main" id="{A66C28F2-8751-424F-ADB0-B017DC1A0D4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23" y="2343"/>
                <a:ext cx="906" cy="53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blipFill dpi="0" rotWithShape="0">
                      <a:blip/>
                      <a:srcRect/>
                      <a:stretch>
                        <a:fillRect/>
                      </a:stretch>
                    </a:blip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pic>
          <p:grpSp>
            <p:nvGrpSpPr>
              <p:cNvPr id="8256" name="Group 54">
                <a:extLst>
                  <a:ext uri="{FF2B5EF4-FFF2-40B4-BE49-F238E27FC236}">
                    <a16:creationId xmlns:a16="http://schemas.microsoft.com/office/drawing/2014/main" id="{F30D11CA-6A17-4177-9DC6-41DD0CE331F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649" y="2343"/>
                <a:ext cx="1824" cy="537"/>
                <a:chOff x="3649" y="2343"/>
                <a:chExt cx="1824" cy="537"/>
              </a:xfrm>
            </p:grpSpPr>
            <p:pic>
              <p:nvPicPr>
                <p:cNvPr id="8257" name="Picture 55">
                  <a:extLst>
                    <a:ext uri="{FF2B5EF4-FFF2-40B4-BE49-F238E27FC236}">
                      <a16:creationId xmlns:a16="http://schemas.microsoft.com/office/drawing/2014/main" id="{59D19E85-5DBD-487F-BA17-4A2141E4600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649" y="2343"/>
                  <a:ext cx="904" cy="53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8258" name="Picture 56">
                  <a:extLst>
                    <a:ext uri="{FF2B5EF4-FFF2-40B4-BE49-F238E27FC236}">
                      <a16:creationId xmlns:a16="http://schemas.microsoft.com/office/drawing/2014/main" id="{12F7AD1B-33E3-41F1-B10B-2D3CE29FB2D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569" y="2343"/>
                  <a:ext cx="904" cy="53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</p:grpSp>
        </p:grpSp>
        <p:grpSp>
          <p:nvGrpSpPr>
            <p:cNvPr id="8220" name="Group 57">
              <a:extLst>
                <a:ext uri="{FF2B5EF4-FFF2-40B4-BE49-F238E27FC236}">
                  <a16:creationId xmlns:a16="http://schemas.microsoft.com/office/drawing/2014/main" id="{7EA2C202-9410-4F0D-BA77-E15A7611442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-28" y="2919"/>
              <a:ext cx="5757" cy="538"/>
              <a:chOff x="-28" y="2919"/>
              <a:chExt cx="5757" cy="538"/>
            </a:xfrm>
          </p:grpSpPr>
          <p:grpSp>
            <p:nvGrpSpPr>
              <p:cNvPr id="8243" name="Group 58">
                <a:extLst>
                  <a:ext uri="{FF2B5EF4-FFF2-40B4-BE49-F238E27FC236}">
                    <a16:creationId xmlns:a16="http://schemas.microsoft.com/office/drawing/2014/main" id="{99448AE9-9B7A-48EF-BA9F-41A77DAF169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-28" y="2919"/>
                <a:ext cx="1824" cy="537"/>
                <a:chOff x="-28" y="2919"/>
                <a:chExt cx="1824" cy="537"/>
              </a:xfrm>
            </p:grpSpPr>
            <p:pic>
              <p:nvPicPr>
                <p:cNvPr id="8251" name="Picture 59">
                  <a:extLst>
                    <a:ext uri="{FF2B5EF4-FFF2-40B4-BE49-F238E27FC236}">
                      <a16:creationId xmlns:a16="http://schemas.microsoft.com/office/drawing/2014/main" id="{70C80445-2B65-4D6A-9803-5E42FD71860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-28" y="2919"/>
                  <a:ext cx="905" cy="53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8252" name="Picture 60">
                  <a:extLst>
                    <a:ext uri="{FF2B5EF4-FFF2-40B4-BE49-F238E27FC236}">
                      <a16:creationId xmlns:a16="http://schemas.microsoft.com/office/drawing/2014/main" id="{6F033987-AD81-47CF-BD29-5FCEE32ECA3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91" y="2919"/>
                  <a:ext cx="905" cy="53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</p:grpSp>
          <p:grpSp>
            <p:nvGrpSpPr>
              <p:cNvPr id="8244" name="Group 61">
                <a:extLst>
                  <a:ext uri="{FF2B5EF4-FFF2-40B4-BE49-F238E27FC236}">
                    <a16:creationId xmlns:a16="http://schemas.microsoft.com/office/drawing/2014/main" id="{50A8B698-9434-43B6-943C-2811105D8F7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10" y="2919"/>
                <a:ext cx="1824" cy="537"/>
                <a:chOff x="1810" y="2919"/>
                <a:chExt cx="1824" cy="537"/>
              </a:xfrm>
            </p:grpSpPr>
            <p:pic>
              <p:nvPicPr>
                <p:cNvPr id="8249" name="Picture 62">
                  <a:extLst>
                    <a:ext uri="{FF2B5EF4-FFF2-40B4-BE49-F238E27FC236}">
                      <a16:creationId xmlns:a16="http://schemas.microsoft.com/office/drawing/2014/main" id="{BBFBAE8D-39DC-4B6E-B40F-117AE9E475D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10" y="2919"/>
                  <a:ext cx="905" cy="53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8250" name="Picture 63">
                  <a:extLst>
                    <a:ext uri="{FF2B5EF4-FFF2-40B4-BE49-F238E27FC236}">
                      <a16:creationId xmlns:a16="http://schemas.microsoft.com/office/drawing/2014/main" id="{8A8789C1-1771-490D-9AD7-D4AD505DD69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729" y="2919"/>
                  <a:ext cx="905" cy="53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</p:grpSp>
          <p:pic>
            <p:nvPicPr>
              <p:cNvPr id="8245" name="Picture 64">
                <a:extLst>
                  <a:ext uri="{FF2B5EF4-FFF2-40B4-BE49-F238E27FC236}">
                    <a16:creationId xmlns:a16="http://schemas.microsoft.com/office/drawing/2014/main" id="{AE6C7FDA-AFB5-4657-8F22-027E468F03C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23" y="2919"/>
                <a:ext cx="906" cy="53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blipFill dpi="0" rotWithShape="0">
                      <a:blip/>
                      <a:srcRect/>
                      <a:stretch>
                        <a:fillRect/>
                      </a:stretch>
                    </a:blip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pic>
          <p:grpSp>
            <p:nvGrpSpPr>
              <p:cNvPr id="8246" name="Group 65">
                <a:extLst>
                  <a:ext uri="{FF2B5EF4-FFF2-40B4-BE49-F238E27FC236}">
                    <a16:creationId xmlns:a16="http://schemas.microsoft.com/office/drawing/2014/main" id="{FE0F5D66-F28F-43D0-B1E7-2BB7D1BA6E0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649" y="2919"/>
                <a:ext cx="1824" cy="537"/>
                <a:chOff x="3649" y="2919"/>
                <a:chExt cx="1824" cy="537"/>
              </a:xfrm>
            </p:grpSpPr>
            <p:pic>
              <p:nvPicPr>
                <p:cNvPr id="8247" name="Picture 66">
                  <a:extLst>
                    <a:ext uri="{FF2B5EF4-FFF2-40B4-BE49-F238E27FC236}">
                      <a16:creationId xmlns:a16="http://schemas.microsoft.com/office/drawing/2014/main" id="{CDD1B831-7560-46F9-9D1E-7E17E2BCE9B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649" y="2919"/>
                  <a:ext cx="904" cy="53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8248" name="Picture 67">
                  <a:extLst>
                    <a:ext uri="{FF2B5EF4-FFF2-40B4-BE49-F238E27FC236}">
                      <a16:creationId xmlns:a16="http://schemas.microsoft.com/office/drawing/2014/main" id="{DF67B9C8-E19F-4F0D-B68C-8F9B7826A4D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569" y="2919"/>
                  <a:ext cx="904" cy="53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</p:grpSp>
        </p:grpSp>
        <p:grpSp>
          <p:nvGrpSpPr>
            <p:cNvPr id="8221" name="Group 68">
              <a:extLst>
                <a:ext uri="{FF2B5EF4-FFF2-40B4-BE49-F238E27FC236}">
                  <a16:creationId xmlns:a16="http://schemas.microsoft.com/office/drawing/2014/main" id="{DDEC300E-419E-4770-8D9C-76664D6F6D6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-28" y="3770"/>
              <a:ext cx="5757" cy="538"/>
              <a:chOff x="-28" y="3770"/>
              <a:chExt cx="5757" cy="538"/>
            </a:xfrm>
          </p:grpSpPr>
          <p:grpSp>
            <p:nvGrpSpPr>
              <p:cNvPr id="8233" name="Group 69">
                <a:extLst>
                  <a:ext uri="{FF2B5EF4-FFF2-40B4-BE49-F238E27FC236}">
                    <a16:creationId xmlns:a16="http://schemas.microsoft.com/office/drawing/2014/main" id="{58BDCD17-AB7F-4367-8BD8-9FBD2ACC120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-28" y="3770"/>
                <a:ext cx="1824" cy="537"/>
                <a:chOff x="-28" y="3770"/>
                <a:chExt cx="1824" cy="537"/>
              </a:xfrm>
            </p:grpSpPr>
            <p:pic>
              <p:nvPicPr>
                <p:cNvPr id="8241" name="Picture 70">
                  <a:extLst>
                    <a:ext uri="{FF2B5EF4-FFF2-40B4-BE49-F238E27FC236}">
                      <a16:creationId xmlns:a16="http://schemas.microsoft.com/office/drawing/2014/main" id="{DBA690B4-15E0-4052-9373-26CCCA93B8B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-28" y="3770"/>
                  <a:ext cx="905" cy="53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8242" name="Picture 71">
                  <a:extLst>
                    <a:ext uri="{FF2B5EF4-FFF2-40B4-BE49-F238E27FC236}">
                      <a16:creationId xmlns:a16="http://schemas.microsoft.com/office/drawing/2014/main" id="{8ED5176E-66AB-4E89-BE30-AC0166C0634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91" y="3770"/>
                  <a:ext cx="905" cy="53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</p:grpSp>
          <p:grpSp>
            <p:nvGrpSpPr>
              <p:cNvPr id="8234" name="Group 72">
                <a:extLst>
                  <a:ext uri="{FF2B5EF4-FFF2-40B4-BE49-F238E27FC236}">
                    <a16:creationId xmlns:a16="http://schemas.microsoft.com/office/drawing/2014/main" id="{C3B0468B-127D-4430-890F-63D12A837AC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10" y="3770"/>
                <a:ext cx="1824" cy="537"/>
                <a:chOff x="1810" y="3770"/>
                <a:chExt cx="1824" cy="537"/>
              </a:xfrm>
            </p:grpSpPr>
            <p:pic>
              <p:nvPicPr>
                <p:cNvPr id="8239" name="Picture 73">
                  <a:extLst>
                    <a:ext uri="{FF2B5EF4-FFF2-40B4-BE49-F238E27FC236}">
                      <a16:creationId xmlns:a16="http://schemas.microsoft.com/office/drawing/2014/main" id="{2C960167-E011-424B-84DC-92B50CD5B06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10" y="3770"/>
                  <a:ext cx="905" cy="53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8240" name="Picture 74">
                  <a:extLst>
                    <a:ext uri="{FF2B5EF4-FFF2-40B4-BE49-F238E27FC236}">
                      <a16:creationId xmlns:a16="http://schemas.microsoft.com/office/drawing/2014/main" id="{565F1CD4-8776-4558-A075-087618575D5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729" y="3770"/>
                  <a:ext cx="905" cy="53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</p:grpSp>
          <p:pic>
            <p:nvPicPr>
              <p:cNvPr id="8235" name="Picture 75">
                <a:extLst>
                  <a:ext uri="{FF2B5EF4-FFF2-40B4-BE49-F238E27FC236}">
                    <a16:creationId xmlns:a16="http://schemas.microsoft.com/office/drawing/2014/main" id="{4CA792AB-B132-4D8F-8DEA-A032A261701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23" y="3770"/>
                <a:ext cx="906" cy="53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blipFill dpi="0" rotWithShape="0">
                      <a:blip/>
                      <a:srcRect/>
                      <a:stretch>
                        <a:fillRect/>
                      </a:stretch>
                    </a:blip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pic>
          <p:grpSp>
            <p:nvGrpSpPr>
              <p:cNvPr id="8236" name="Group 76">
                <a:extLst>
                  <a:ext uri="{FF2B5EF4-FFF2-40B4-BE49-F238E27FC236}">
                    <a16:creationId xmlns:a16="http://schemas.microsoft.com/office/drawing/2014/main" id="{CEB9077C-46AC-4DFF-8EA3-3DCCCBEA395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649" y="3770"/>
                <a:ext cx="1824" cy="537"/>
                <a:chOff x="3649" y="3770"/>
                <a:chExt cx="1824" cy="537"/>
              </a:xfrm>
            </p:grpSpPr>
            <p:pic>
              <p:nvPicPr>
                <p:cNvPr id="8237" name="Picture 77">
                  <a:extLst>
                    <a:ext uri="{FF2B5EF4-FFF2-40B4-BE49-F238E27FC236}">
                      <a16:creationId xmlns:a16="http://schemas.microsoft.com/office/drawing/2014/main" id="{E72463DC-8F64-4A30-9540-E7A63A2BCB6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649" y="3770"/>
                  <a:ext cx="904" cy="53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8238" name="Picture 78">
                  <a:extLst>
                    <a:ext uri="{FF2B5EF4-FFF2-40B4-BE49-F238E27FC236}">
                      <a16:creationId xmlns:a16="http://schemas.microsoft.com/office/drawing/2014/main" id="{C1CAD981-6FE7-47EF-A700-17867580F51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569" y="3770"/>
                  <a:ext cx="904" cy="53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</p:grpSp>
        </p:grpSp>
        <p:grpSp>
          <p:nvGrpSpPr>
            <p:cNvPr id="8222" name="Group 79">
              <a:extLst>
                <a:ext uri="{FF2B5EF4-FFF2-40B4-BE49-F238E27FC236}">
                  <a16:creationId xmlns:a16="http://schemas.microsoft.com/office/drawing/2014/main" id="{A6C66ADE-3B26-4799-922C-3D5907ED772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-28" y="3495"/>
              <a:ext cx="5757" cy="538"/>
              <a:chOff x="-28" y="3495"/>
              <a:chExt cx="5757" cy="538"/>
            </a:xfrm>
          </p:grpSpPr>
          <p:grpSp>
            <p:nvGrpSpPr>
              <p:cNvPr id="8223" name="Group 80">
                <a:extLst>
                  <a:ext uri="{FF2B5EF4-FFF2-40B4-BE49-F238E27FC236}">
                    <a16:creationId xmlns:a16="http://schemas.microsoft.com/office/drawing/2014/main" id="{6CDA674B-E030-40F1-A239-84920A9574A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-28" y="3495"/>
                <a:ext cx="1824" cy="537"/>
                <a:chOff x="-28" y="3495"/>
                <a:chExt cx="1824" cy="537"/>
              </a:xfrm>
            </p:grpSpPr>
            <p:pic>
              <p:nvPicPr>
                <p:cNvPr id="8231" name="Picture 81">
                  <a:extLst>
                    <a:ext uri="{FF2B5EF4-FFF2-40B4-BE49-F238E27FC236}">
                      <a16:creationId xmlns:a16="http://schemas.microsoft.com/office/drawing/2014/main" id="{D8DDD623-F529-400C-9D23-CC6B7756E35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-28" y="3495"/>
                  <a:ext cx="905" cy="53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8232" name="Picture 82">
                  <a:extLst>
                    <a:ext uri="{FF2B5EF4-FFF2-40B4-BE49-F238E27FC236}">
                      <a16:creationId xmlns:a16="http://schemas.microsoft.com/office/drawing/2014/main" id="{6421BD4B-8297-45CA-A03A-9BA0EBE60F6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91" y="3495"/>
                  <a:ext cx="905" cy="53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</p:grpSp>
          <p:grpSp>
            <p:nvGrpSpPr>
              <p:cNvPr id="8224" name="Group 83">
                <a:extLst>
                  <a:ext uri="{FF2B5EF4-FFF2-40B4-BE49-F238E27FC236}">
                    <a16:creationId xmlns:a16="http://schemas.microsoft.com/office/drawing/2014/main" id="{1C6B324D-7557-4895-B648-B71554FC0CC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10" y="3495"/>
                <a:ext cx="1824" cy="537"/>
                <a:chOff x="1810" y="3495"/>
                <a:chExt cx="1824" cy="537"/>
              </a:xfrm>
            </p:grpSpPr>
            <p:pic>
              <p:nvPicPr>
                <p:cNvPr id="8229" name="Picture 84">
                  <a:extLst>
                    <a:ext uri="{FF2B5EF4-FFF2-40B4-BE49-F238E27FC236}">
                      <a16:creationId xmlns:a16="http://schemas.microsoft.com/office/drawing/2014/main" id="{F47BFDEB-9374-44E8-9648-6CAC9752B99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10" y="3495"/>
                  <a:ext cx="905" cy="53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8230" name="Picture 85">
                  <a:extLst>
                    <a:ext uri="{FF2B5EF4-FFF2-40B4-BE49-F238E27FC236}">
                      <a16:creationId xmlns:a16="http://schemas.microsoft.com/office/drawing/2014/main" id="{73CE6B3D-0D9C-4452-A4CF-1985CE8FD9E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729" y="3495"/>
                  <a:ext cx="905" cy="53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</p:grpSp>
          <p:pic>
            <p:nvPicPr>
              <p:cNvPr id="8225" name="Picture 86">
                <a:extLst>
                  <a:ext uri="{FF2B5EF4-FFF2-40B4-BE49-F238E27FC236}">
                    <a16:creationId xmlns:a16="http://schemas.microsoft.com/office/drawing/2014/main" id="{0E317425-D143-4D43-B7CD-69DFEEB19DB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23" y="3495"/>
                <a:ext cx="906" cy="53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blipFill dpi="0" rotWithShape="0">
                      <a:blip/>
                      <a:srcRect/>
                      <a:stretch>
                        <a:fillRect/>
                      </a:stretch>
                    </a:blip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pic>
          <p:grpSp>
            <p:nvGrpSpPr>
              <p:cNvPr id="8226" name="Group 87">
                <a:extLst>
                  <a:ext uri="{FF2B5EF4-FFF2-40B4-BE49-F238E27FC236}">
                    <a16:creationId xmlns:a16="http://schemas.microsoft.com/office/drawing/2014/main" id="{E768E2BD-17E0-4BAD-B4B6-3B6BEFDC4FD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649" y="3495"/>
                <a:ext cx="1824" cy="537"/>
                <a:chOff x="3649" y="3495"/>
                <a:chExt cx="1824" cy="537"/>
              </a:xfrm>
            </p:grpSpPr>
            <p:pic>
              <p:nvPicPr>
                <p:cNvPr id="8227" name="Picture 88">
                  <a:extLst>
                    <a:ext uri="{FF2B5EF4-FFF2-40B4-BE49-F238E27FC236}">
                      <a16:creationId xmlns:a16="http://schemas.microsoft.com/office/drawing/2014/main" id="{37572768-3E8B-4D29-95D5-15EC847B73B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649" y="3495"/>
                  <a:ext cx="904" cy="53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8228" name="Picture 89">
                  <a:extLst>
                    <a:ext uri="{FF2B5EF4-FFF2-40B4-BE49-F238E27FC236}">
                      <a16:creationId xmlns:a16="http://schemas.microsoft.com/office/drawing/2014/main" id="{DB60F690-FA94-4F7D-A72F-D77D1D7BA60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569" y="3495"/>
                  <a:ext cx="904" cy="53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</p:grpSp>
        </p:grpSp>
      </p:grpSp>
      <p:sp>
        <p:nvSpPr>
          <p:cNvPr id="8195" name="Text Box 90">
            <a:extLst>
              <a:ext uri="{FF2B5EF4-FFF2-40B4-BE49-F238E27FC236}">
                <a16:creationId xmlns:a16="http://schemas.microsoft.com/office/drawing/2014/main" id="{3C455DDE-295F-45AB-98B2-92D826BBB9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7800" y="1597025"/>
            <a:ext cx="6756400" cy="866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000000"/>
                </a:solidFill>
                <a:latin typeface="Times New Roman" panose="02020603050405020304" pitchFamily="18" charset="0"/>
                <a:cs typeface="Arial Unicode MS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000000"/>
                </a:solidFill>
                <a:latin typeface="Times New Roman" panose="02020603050405020304" pitchFamily="18" charset="0"/>
                <a:cs typeface="Arial Unicode MS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Arial Unicode MS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cs typeface="Arial Unicode MS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cs typeface="Arial Unicode MS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cs typeface="Arial Unicode MS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cs typeface="Arial Unicode MS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cs typeface="Arial Unicode MS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cs typeface="Arial Unicode MS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pt-BR" altLang="en-US" sz="2400" b="1">
                <a:solidFill>
                  <a:srgbClr val="008000"/>
                </a:solidFill>
              </a:rPr>
              <a:t>1. Create a program with the following features:</a:t>
            </a:r>
          </a:p>
        </p:txBody>
      </p:sp>
      <p:pic>
        <p:nvPicPr>
          <p:cNvPr id="8196" name="Picture 91">
            <a:extLst>
              <a:ext uri="{FF2B5EF4-FFF2-40B4-BE49-F238E27FC236}">
                <a16:creationId xmlns:a16="http://schemas.microsoft.com/office/drawing/2014/main" id="{3694EFA2-EABB-4919-B9CF-EC75BAAA56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5363" y="2232025"/>
            <a:ext cx="1812925" cy="831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cxnSp>
        <p:nvCxnSpPr>
          <p:cNvPr id="8197" name="AutoShape 94">
            <a:extLst>
              <a:ext uri="{FF2B5EF4-FFF2-40B4-BE49-F238E27FC236}">
                <a16:creationId xmlns:a16="http://schemas.microsoft.com/office/drawing/2014/main" id="{DDF0E7CA-D519-4660-B08E-E3987249C8EA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1303338" y="3487738"/>
            <a:ext cx="1379537" cy="19050"/>
          </a:xfrm>
          <a:prstGeom prst="straightConnector1">
            <a:avLst/>
          </a:prstGeom>
          <a:noFill/>
          <a:ln w="38160" cap="sq">
            <a:solidFill>
              <a:srgbClr val="FF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8198" name="AutoShape 95">
            <a:extLst>
              <a:ext uri="{FF2B5EF4-FFF2-40B4-BE49-F238E27FC236}">
                <a16:creationId xmlns:a16="http://schemas.microsoft.com/office/drawing/2014/main" id="{A6DCDD39-5597-468D-ADDE-26C599616D7E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1309688" y="4400550"/>
            <a:ext cx="1360487" cy="39688"/>
          </a:xfrm>
          <a:prstGeom prst="straightConnector1">
            <a:avLst/>
          </a:prstGeom>
          <a:noFill/>
          <a:ln w="38160" cap="sq">
            <a:solidFill>
              <a:srgbClr val="FF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8199" name="Line 96">
            <a:extLst>
              <a:ext uri="{FF2B5EF4-FFF2-40B4-BE49-F238E27FC236}">
                <a16:creationId xmlns:a16="http://schemas.microsoft.com/office/drawing/2014/main" id="{81C6EF3C-5F09-4836-BB8F-B4EDA58DC43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287463" y="2857500"/>
            <a:ext cx="28575" cy="3543300"/>
          </a:xfrm>
          <a:prstGeom prst="line">
            <a:avLst/>
          </a:prstGeom>
          <a:noFill/>
          <a:ln w="38160" cap="sq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00" name="Rectangle 97">
            <a:extLst>
              <a:ext uri="{FF2B5EF4-FFF2-40B4-BE49-F238E27FC236}">
                <a16:creationId xmlns:a16="http://schemas.microsoft.com/office/drawing/2014/main" id="{F2075B41-BF8D-45E4-B7B3-F5E02D29D7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2151" y="2151063"/>
            <a:ext cx="1195387" cy="706437"/>
          </a:xfrm>
          <a:prstGeom prst="rect">
            <a:avLst/>
          </a:prstGeom>
          <a:solidFill>
            <a:srgbClr val="3333CC"/>
          </a:solidFill>
          <a:ln w="9360" cap="sq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000000"/>
                </a:solidFill>
                <a:latin typeface="Times New Roman" panose="02020603050405020304" pitchFamily="18" charset="0"/>
                <a:cs typeface="Arial Unicode MS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000000"/>
                </a:solidFill>
                <a:latin typeface="Times New Roman" panose="02020603050405020304" pitchFamily="18" charset="0"/>
                <a:cs typeface="Arial Unicode MS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Arial Unicode MS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cs typeface="Arial Unicode MS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cs typeface="Arial Unicode MS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cs typeface="Arial Unicode MS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cs typeface="Arial Unicode MS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cs typeface="Arial Unicode MS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cs typeface="Arial Unicode MS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3300" b="1" dirty="0">
                <a:solidFill>
                  <a:srgbClr val="FFFFFF"/>
                </a:solidFill>
              </a:rPr>
              <a:t>API</a:t>
            </a:r>
          </a:p>
        </p:txBody>
      </p:sp>
      <p:pic>
        <p:nvPicPr>
          <p:cNvPr id="8201" name="Picture 98">
            <a:extLst>
              <a:ext uri="{FF2B5EF4-FFF2-40B4-BE49-F238E27FC236}">
                <a16:creationId xmlns:a16="http://schemas.microsoft.com/office/drawing/2014/main" id="{C86552EC-D876-40D4-A626-4E2E1A8DC4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800" y="1589088"/>
            <a:ext cx="2368550" cy="2544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8202" name="Picture 99">
            <a:extLst>
              <a:ext uri="{FF2B5EF4-FFF2-40B4-BE49-F238E27FC236}">
                <a16:creationId xmlns:a16="http://schemas.microsoft.com/office/drawing/2014/main" id="{6E0E18E2-5E66-49D2-AF0A-743B393CFB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2563" y="4687888"/>
            <a:ext cx="3887787" cy="2185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8203" name="Rectangle 100">
            <a:extLst>
              <a:ext uri="{FF2B5EF4-FFF2-40B4-BE49-F238E27FC236}">
                <a16:creationId xmlns:a16="http://schemas.microsoft.com/office/drawing/2014/main" id="{8D664EE9-2544-4A39-8148-E9C979710E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51125" y="4040188"/>
            <a:ext cx="3992563" cy="700087"/>
          </a:xfrm>
          <a:prstGeom prst="rect">
            <a:avLst/>
          </a:prstGeom>
          <a:solidFill>
            <a:srgbClr val="FFFF00"/>
          </a:solidFill>
          <a:ln w="9360" cap="sq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000000"/>
                </a:solidFill>
                <a:latin typeface="Times New Roman" panose="02020603050405020304" pitchFamily="18" charset="0"/>
                <a:cs typeface="Arial Unicode MS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000000"/>
                </a:solidFill>
                <a:latin typeface="Times New Roman" panose="02020603050405020304" pitchFamily="18" charset="0"/>
                <a:cs typeface="Arial Unicode MS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Arial Unicode MS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cs typeface="Arial Unicode MS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cs typeface="Arial Unicode MS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cs typeface="Arial Unicode MS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cs typeface="Arial Unicode MS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cs typeface="Arial Unicode MS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cs typeface="Arial Unicode MS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3300" b="1">
                <a:solidFill>
                  <a:srgbClr val="FF0000"/>
                </a:solidFill>
              </a:rPr>
              <a:t>ask_receipt_format</a:t>
            </a:r>
          </a:p>
        </p:txBody>
      </p:sp>
      <p:pic>
        <p:nvPicPr>
          <p:cNvPr id="8204" name="Picture 92">
            <a:extLst>
              <a:ext uri="{FF2B5EF4-FFF2-40B4-BE49-F238E27FC236}">
                <a16:creationId xmlns:a16="http://schemas.microsoft.com/office/drawing/2014/main" id="{A2521EB2-8B6A-439D-96A1-A12947A0FB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9750" y="3773488"/>
            <a:ext cx="954088" cy="735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8205" name="Rectangle 93">
            <a:extLst>
              <a:ext uri="{FF2B5EF4-FFF2-40B4-BE49-F238E27FC236}">
                <a16:creationId xmlns:a16="http://schemas.microsoft.com/office/drawing/2014/main" id="{D8941F4E-6234-4EC4-8C2D-FB86139721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0650" y="4986338"/>
            <a:ext cx="3983038" cy="720725"/>
          </a:xfrm>
          <a:prstGeom prst="rect">
            <a:avLst/>
          </a:prstGeom>
          <a:solidFill>
            <a:srgbClr val="009973"/>
          </a:solidFill>
          <a:ln w="9360" cap="sq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000000"/>
                </a:solidFill>
                <a:latin typeface="Times New Roman" panose="02020603050405020304" pitchFamily="18" charset="0"/>
                <a:cs typeface="Arial Unicode MS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000000"/>
                </a:solidFill>
                <a:latin typeface="Times New Roman" panose="02020603050405020304" pitchFamily="18" charset="0"/>
                <a:cs typeface="Arial Unicode MS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Arial Unicode MS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cs typeface="Arial Unicode MS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cs typeface="Arial Unicode MS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cs typeface="Arial Unicode MS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cs typeface="Arial Unicode MS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cs typeface="Arial Unicode MS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cs typeface="Arial Unicode MS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3300" b="1">
                <a:solidFill>
                  <a:srgbClr val="FFFF00"/>
                </a:solidFill>
              </a:rPr>
              <a:t>calculate_total</a:t>
            </a:r>
          </a:p>
        </p:txBody>
      </p:sp>
      <p:sp>
        <p:nvSpPr>
          <p:cNvPr id="8206" name="Rectangle 100">
            <a:extLst>
              <a:ext uri="{FF2B5EF4-FFF2-40B4-BE49-F238E27FC236}">
                <a16:creationId xmlns:a16="http://schemas.microsoft.com/office/drawing/2014/main" id="{BC02768D-3BD2-465A-AC3B-1C096B4468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51125" y="5915025"/>
            <a:ext cx="3992563" cy="700088"/>
          </a:xfrm>
          <a:prstGeom prst="rect">
            <a:avLst/>
          </a:prstGeom>
          <a:solidFill>
            <a:srgbClr val="FFFF00"/>
          </a:solidFill>
          <a:ln w="9360" cap="sq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000000"/>
                </a:solidFill>
                <a:latin typeface="Times New Roman" panose="02020603050405020304" pitchFamily="18" charset="0"/>
                <a:cs typeface="Arial Unicode MS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000000"/>
                </a:solidFill>
                <a:latin typeface="Times New Roman" panose="02020603050405020304" pitchFamily="18" charset="0"/>
                <a:cs typeface="Arial Unicode MS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Arial Unicode MS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cs typeface="Arial Unicode MS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cs typeface="Arial Unicode MS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cs typeface="Arial Unicode MS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cs typeface="Arial Unicode MS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cs typeface="Arial Unicode MS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cs typeface="Arial Unicode MS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3300" b="1">
                <a:solidFill>
                  <a:srgbClr val="FF0000"/>
                </a:solidFill>
              </a:rPr>
              <a:t>print_bill</a:t>
            </a:r>
          </a:p>
        </p:txBody>
      </p:sp>
      <p:cxnSp>
        <p:nvCxnSpPr>
          <p:cNvPr id="8207" name="AutoShape 95">
            <a:extLst>
              <a:ext uri="{FF2B5EF4-FFF2-40B4-BE49-F238E27FC236}">
                <a16:creationId xmlns:a16="http://schemas.microsoft.com/office/drawing/2014/main" id="{1F71426B-D54A-4733-8353-70394BB646C0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1304925" y="5380038"/>
            <a:ext cx="1360488" cy="39687"/>
          </a:xfrm>
          <a:prstGeom prst="straightConnector1">
            <a:avLst/>
          </a:prstGeom>
          <a:noFill/>
          <a:ln w="38160" cap="sq">
            <a:solidFill>
              <a:srgbClr val="FF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8208" name="Rectangle 93">
            <a:extLst>
              <a:ext uri="{FF2B5EF4-FFF2-40B4-BE49-F238E27FC236}">
                <a16:creationId xmlns:a16="http://schemas.microsoft.com/office/drawing/2014/main" id="{1D96AA8E-D12B-4AFE-9C1D-B27CB0FE8A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5413" y="3128963"/>
            <a:ext cx="3978275" cy="720725"/>
          </a:xfrm>
          <a:prstGeom prst="rect">
            <a:avLst/>
          </a:prstGeom>
          <a:solidFill>
            <a:srgbClr val="009973"/>
          </a:solidFill>
          <a:ln w="9360" cap="sq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000000"/>
                </a:solidFill>
                <a:latin typeface="Times New Roman" panose="02020603050405020304" pitchFamily="18" charset="0"/>
                <a:cs typeface="Arial Unicode MS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000000"/>
                </a:solidFill>
                <a:latin typeface="Times New Roman" panose="02020603050405020304" pitchFamily="18" charset="0"/>
                <a:cs typeface="Arial Unicode MS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Arial Unicode MS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cs typeface="Arial Unicode MS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cs typeface="Arial Unicode MS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cs typeface="Arial Unicode MS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cs typeface="Arial Unicode MS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cs typeface="Arial Unicode MS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cs typeface="Arial Unicode MS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3300" b="1">
                <a:solidFill>
                  <a:srgbClr val="FFFF00"/>
                </a:solidFill>
              </a:rPr>
              <a:t>read_file</a:t>
            </a:r>
          </a:p>
        </p:txBody>
      </p:sp>
      <p:cxnSp>
        <p:nvCxnSpPr>
          <p:cNvPr id="8209" name="AutoShape 95">
            <a:extLst>
              <a:ext uri="{FF2B5EF4-FFF2-40B4-BE49-F238E27FC236}">
                <a16:creationId xmlns:a16="http://schemas.microsoft.com/office/drawing/2014/main" id="{A671A39E-0C80-4A43-8E21-A0D039517EC5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1309688" y="6356350"/>
            <a:ext cx="1360487" cy="39688"/>
          </a:xfrm>
          <a:prstGeom prst="straightConnector1">
            <a:avLst/>
          </a:prstGeom>
          <a:noFill/>
          <a:ln w="38160" cap="sq">
            <a:solidFill>
              <a:srgbClr val="FF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pic>
        <p:nvPicPr>
          <p:cNvPr id="120" name="Picture 12">
            <a:extLst>
              <a:ext uri="{FF2B5EF4-FFF2-40B4-BE49-F238E27FC236}">
                <a16:creationId xmlns:a16="http://schemas.microsoft.com/office/drawing/2014/main" id="{6615CB4E-C400-40F5-8D59-D4369FCF05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175" y="-3175"/>
            <a:ext cx="2373313" cy="1576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21" name="Picture 13">
            <a:extLst>
              <a:ext uri="{FF2B5EF4-FFF2-40B4-BE49-F238E27FC236}">
                <a16:creationId xmlns:a16="http://schemas.microsoft.com/office/drawing/2014/main" id="{A3F928BF-2CF4-4898-A3B1-99DEAC4925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625" y="-7938"/>
            <a:ext cx="2365375" cy="15811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22" name="Picture 14">
            <a:extLst>
              <a:ext uri="{FF2B5EF4-FFF2-40B4-BE49-F238E27FC236}">
                <a16:creationId xmlns:a16="http://schemas.microsoft.com/office/drawing/2014/main" id="{C693ECFE-C028-4B7A-B631-EF6E4946E1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625" y="-7938"/>
            <a:ext cx="2365375" cy="15811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23" name="Picture 15">
            <a:extLst>
              <a:ext uri="{FF2B5EF4-FFF2-40B4-BE49-F238E27FC236}">
                <a16:creationId xmlns:a16="http://schemas.microsoft.com/office/drawing/2014/main" id="{F0B22003-EA35-4DB2-A4CD-5F77072077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625" y="-7938"/>
            <a:ext cx="2365375" cy="15811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24" name="Picture 17">
            <a:extLst>
              <a:ext uri="{FF2B5EF4-FFF2-40B4-BE49-F238E27FC236}">
                <a16:creationId xmlns:a16="http://schemas.microsoft.com/office/drawing/2014/main" id="{8FAB039D-E10A-4773-AEDD-FCF5CFADE2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175" y="-3175"/>
            <a:ext cx="2373313" cy="1576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25" name="Picture 18">
            <a:extLst>
              <a:ext uri="{FF2B5EF4-FFF2-40B4-BE49-F238E27FC236}">
                <a16:creationId xmlns:a16="http://schemas.microsoft.com/office/drawing/2014/main" id="{A32846F4-2DEC-4949-9261-5580B480BC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625" y="-7938"/>
            <a:ext cx="2365375" cy="15811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26" name="Picture 19">
            <a:extLst>
              <a:ext uri="{FF2B5EF4-FFF2-40B4-BE49-F238E27FC236}">
                <a16:creationId xmlns:a16="http://schemas.microsoft.com/office/drawing/2014/main" id="{08F55DC5-3494-413F-866B-CC114C441C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625" y="-7938"/>
            <a:ext cx="2365375" cy="15811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27" name="Picture 20">
            <a:extLst>
              <a:ext uri="{FF2B5EF4-FFF2-40B4-BE49-F238E27FC236}">
                <a16:creationId xmlns:a16="http://schemas.microsoft.com/office/drawing/2014/main" id="{5BA8E6CD-4EBF-4736-A279-75159354E7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625" y="-7938"/>
            <a:ext cx="2365375" cy="15811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28" name="Rectangle 99">
            <a:extLst>
              <a:ext uri="{FF2B5EF4-FFF2-40B4-BE49-F238E27FC236}">
                <a16:creationId xmlns:a16="http://schemas.microsoft.com/office/drawing/2014/main" id="{4D05ABB8-3575-4B61-914B-049F27FD03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70138" y="-3175"/>
            <a:ext cx="4408487" cy="1568450"/>
          </a:xfrm>
          <a:prstGeom prst="rect">
            <a:avLst/>
          </a:prstGeom>
          <a:solidFill>
            <a:srgbClr val="00B8FF"/>
          </a:solidFill>
          <a:ln w="9360" cap="sq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Arial Unicode MS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Arial Unicode MS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Arial Unicode MS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Arial Unicode MS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Arial Unicode M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Arial Unicode M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Arial Unicode M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Arial Unicode M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Arial Unicode MS" charset="0"/>
              </a:defRPr>
            </a:lvl9pPr>
          </a:lstStyle>
          <a:p>
            <a:pPr algn="ctr"/>
            <a:endParaRPr lang="en-US" altLang="en-US" sz="3000" b="1" dirty="0">
              <a:solidFill>
                <a:srgbClr val="000000"/>
              </a:solidFill>
            </a:endParaRPr>
          </a:p>
          <a:p>
            <a:pPr algn="ctr"/>
            <a:r>
              <a:rPr lang="en-US" altLang="en-US" sz="3300" b="1" dirty="0">
                <a:solidFill>
                  <a:srgbClr val="003E2F"/>
                </a:solidFill>
              </a:rPr>
              <a:t>FINAL TASK</a:t>
            </a:r>
          </a:p>
        </p:txBody>
      </p:sp>
      <p:pic>
        <p:nvPicPr>
          <p:cNvPr id="2050" name="Picture 2" descr="Related image">
            <a:extLst>
              <a:ext uri="{FF2B5EF4-FFF2-40B4-BE49-F238E27FC236}">
                <a16:creationId xmlns:a16="http://schemas.microsoft.com/office/drawing/2014/main" id="{8B3BD951-E3DD-47A7-87A3-09F413CA8E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14" y="38498"/>
            <a:ext cx="2000462" cy="1502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263881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42" name="Group 1">
            <a:extLst>
              <a:ext uri="{FF2B5EF4-FFF2-40B4-BE49-F238E27FC236}">
                <a16:creationId xmlns:a16="http://schemas.microsoft.com/office/drawing/2014/main" id="{9D705CF7-2940-4D8C-9A9C-39D9BF0EB5A1}"/>
              </a:ext>
            </a:extLst>
          </p:cNvPr>
          <p:cNvGrpSpPr>
            <a:grpSpLocks/>
          </p:cNvGrpSpPr>
          <p:nvPr/>
        </p:nvGrpSpPr>
        <p:grpSpPr bwMode="auto">
          <a:xfrm>
            <a:off x="31750" y="88900"/>
            <a:ext cx="9144000" cy="6781800"/>
            <a:chOff x="0" y="0"/>
            <a:chExt cx="5712" cy="4272"/>
          </a:xfrm>
        </p:grpSpPr>
        <p:grpSp>
          <p:nvGrpSpPr>
            <p:cNvPr id="10252" name="Group 2">
              <a:extLst>
                <a:ext uri="{FF2B5EF4-FFF2-40B4-BE49-F238E27FC236}">
                  <a16:creationId xmlns:a16="http://schemas.microsoft.com/office/drawing/2014/main" id="{0D842D83-7258-43AA-ACAE-81DD7028BFF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0"/>
              <a:ext cx="5712" cy="541"/>
              <a:chOff x="0" y="0"/>
              <a:chExt cx="5712" cy="541"/>
            </a:xfrm>
          </p:grpSpPr>
          <p:grpSp>
            <p:nvGrpSpPr>
              <p:cNvPr id="10330" name="Group 3">
                <a:extLst>
                  <a:ext uri="{FF2B5EF4-FFF2-40B4-BE49-F238E27FC236}">
                    <a16:creationId xmlns:a16="http://schemas.microsoft.com/office/drawing/2014/main" id="{FB76138C-6E24-4BA0-890F-950BF2EED41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0"/>
                <a:ext cx="1812" cy="540"/>
                <a:chOff x="0" y="0"/>
                <a:chExt cx="1812" cy="540"/>
              </a:xfrm>
            </p:grpSpPr>
            <p:pic>
              <p:nvPicPr>
                <p:cNvPr id="10338" name="Picture 4">
                  <a:extLst>
                    <a:ext uri="{FF2B5EF4-FFF2-40B4-BE49-F238E27FC236}">
                      <a16:creationId xmlns:a16="http://schemas.microsoft.com/office/drawing/2014/main" id="{C036E30B-3F8B-4199-B1AF-9325A38C288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0" y="0"/>
                  <a:ext cx="901" cy="54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10339" name="Picture 5">
                  <a:extLst>
                    <a:ext uri="{FF2B5EF4-FFF2-40B4-BE49-F238E27FC236}">
                      <a16:creationId xmlns:a16="http://schemas.microsoft.com/office/drawing/2014/main" id="{4A5C1666-F602-4B63-8287-42DEBDD72A0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11" y="0"/>
                  <a:ext cx="901" cy="54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</p:grpSp>
          <p:grpSp>
            <p:nvGrpSpPr>
              <p:cNvPr id="10331" name="Group 6">
                <a:extLst>
                  <a:ext uri="{FF2B5EF4-FFF2-40B4-BE49-F238E27FC236}">
                    <a16:creationId xmlns:a16="http://schemas.microsoft.com/office/drawing/2014/main" id="{CCB5B096-3AB5-46C0-9753-110B0F60951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23" y="0"/>
                <a:ext cx="1812" cy="540"/>
                <a:chOff x="1823" y="0"/>
                <a:chExt cx="1812" cy="540"/>
              </a:xfrm>
            </p:grpSpPr>
            <p:pic>
              <p:nvPicPr>
                <p:cNvPr id="10336" name="Picture 7">
                  <a:extLst>
                    <a:ext uri="{FF2B5EF4-FFF2-40B4-BE49-F238E27FC236}">
                      <a16:creationId xmlns:a16="http://schemas.microsoft.com/office/drawing/2014/main" id="{B50EBD22-633B-4C74-B2CC-E51DAA013A5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23" y="0"/>
                  <a:ext cx="901" cy="54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10337" name="Picture 8">
                  <a:extLst>
                    <a:ext uri="{FF2B5EF4-FFF2-40B4-BE49-F238E27FC236}">
                      <a16:creationId xmlns:a16="http://schemas.microsoft.com/office/drawing/2014/main" id="{6B495615-9470-467B-AC6B-DF33525570A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734" y="0"/>
                  <a:ext cx="901" cy="54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</p:grpSp>
          <p:pic>
            <p:nvPicPr>
              <p:cNvPr id="10332" name="Picture 9">
                <a:extLst>
                  <a:ext uri="{FF2B5EF4-FFF2-40B4-BE49-F238E27FC236}">
                    <a16:creationId xmlns:a16="http://schemas.microsoft.com/office/drawing/2014/main" id="{811FE93D-9BD1-41D4-8B82-5BC66CD6314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10" y="0"/>
                <a:ext cx="902" cy="54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blipFill dpi="0" rotWithShape="0">
                      <a:blip/>
                      <a:srcRect/>
                      <a:stretch>
                        <a:fillRect/>
                      </a:stretch>
                    </a:blip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pic>
          <p:grpSp>
            <p:nvGrpSpPr>
              <p:cNvPr id="10333" name="Group 10">
                <a:extLst>
                  <a:ext uri="{FF2B5EF4-FFF2-40B4-BE49-F238E27FC236}">
                    <a16:creationId xmlns:a16="http://schemas.microsoft.com/office/drawing/2014/main" id="{6FA6BF6A-2276-433A-BEE6-691FA33627C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647" y="0"/>
                <a:ext cx="1812" cy="540"/>
                <a:chOff x="3647" y="0"/>
                <a:chExt cx="1812" cy="540"/>
              </a:xfrm>
            </p:grpSpPr>
            <p:pic>
              <p:nvPicPr>
                <p:cNvPr id="10334" name="Picture 11">
                  <a:extLst>
                    <a:ext uri="{FF2B5EF4-FFF2-40B4-BE49-F238E27FC236}">
                      <a16:creationId xmlns:a16="http://schemas.microsoft.com/office/drawing/2014/main" id="{DF391AE6-6501-47F0-8065-C71FB6D6FDC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647" y="0"/>
                  <a:ext cx="900" cy="54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10335" name="Picture 12">
                  <a:extLst>
                    <a:ext uri="{FF2B5EF4-FFF2-40B4-BE49-F238E27FC236}">
                      <a16:creationId xmlns:a16="http://schemas.microsoft.com/office/drawing/2014/main" id="{E75AC256-0045-4B82-AE00-AAC5CABE07B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559" y="0"/>
                  <a:ext cx="900" cy="54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</p:grpSp>
        </p:grpSp>
        <p:grpSp>
          <p:nvGrpSpPr>
            <p:cNvPr id="10253" name="Group 13">
              <a:extLst>
                <a:ext uri="{FF2B5EF4-FFF2-40B4-BE49-F238E27FC236}">
                  <a16:creationId xmlns:a16="http://schemas.microsoft.com/office/drawing/2014/main" id="{CA3E4547-5B4C-4F90-BA8B-62CBBE3EEDC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576"/>
              <a:ext cx="5712" cy="541"/>
              <a:chOff x="0" y="576"/>
              <a:chExt cx="5712" cy="541"/>
            </a:xfrm>
          </p:grpSpPr>
          <p:grpSp>
            <p:nvGrpSpPr>
              <p:cNvPr id="10320" name="Group 14">
                <a:extLst>
                  <a:ext uri="{FF2B5EF4-FFF2-40B4-BE49-F238E27FC236}">
                    <a16:creationId xmlns:a16="http://schemas.microsoft.com/office/drawing/2014/main" id="{2F581941-C49B-401D-9B35-0830F9C3BE5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576"/>
                <a:ext cx="1812" cy="540"/>
                <a:chOff x="0" y="576"/>
                <a:chExt cx="1812" cy="540"/>
              </a:xfrm>
            </p:grpSpPr>
            <p:pic>
              <p:nvPicPr>
                <p:cNvPr id="10328" name="Picture 15">
                  <a:extLst>
                    <a:ext uri="{FF2B5EF4-FFF2-40B4-BE49-F238E27FC236}">
                      <a16:creationId xmlns:a16="http://schemas.microsoft.com/office/drawing/2014/main" id="{0ECA6586-2708-496B-81BE-CF881675350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0" y="576"/>
                  <a:ext cx="901" cy="54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10329" name="Picture 16">
                  <a:extLst>
                    <a:ext uri="{FF2B5EF4-FFF2-40B4-BE49-F238E27FC236}">
                      <a16:creationId xmlns:a16="http://schemas.microsoft.com/office/drawing/2014/main" id="{E1A0C639-CD1F-4CD7-8167-021FC555D17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11" y="576"/>
                  <a:ext cx="901" cy="54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</p:grpSp>
          <p:grpSp>
            <p:nvGrpSpPr>
              <p:cNvPr id="10321" name="Group 17">
                <a:extLst>
                  <a:ext uri="{FF2B5EF4-FFF2-40B4-BE49-F238E27FC236}">
                    <a16:creationId xmlns:a16="http://schemas.microsoft.com/office/drawing/2014/main" id="{E5337CCB-C85E-4B6E-8E50-AF0BAA58757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23" y="576"/>
                <a:ext cx="1812" cy="540"/>
                <a:chOff x="1823" y="576"/>
                <a:chExt cx="1812" cy="540"/>
              </a:xfrm>
            </p:grpSpPr>
            <p:pic>
              <p:nvPicPr>
                <p:cNvPr id="10326" name="Picture 18">
                  <a:extLst>
                    <a:ext uri="{FF2B5EF4-FFF2-40B4-BE49-F238E27FC236}">
                      <a16:creationId xmlns:a16="http://schemas.microsoft.com/office/drawing/2014/main" id="{6F482AAA-47BE-4BEA-8CDD-B9727CECDF6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23" y="576"/>
                  <a:ext cx="901" cy="54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10327" name="Picture 19">
                  <a:extLst>
                    <a:ext uri="{FF2B5EF4-FFF2-40B4-BE49-F238E27FC236}">
                      <a16:creationId xmlns:a16="http://schemas.microsoft.com/office/drawing/2014/main" id="{CD0F5C78-98B2-42ED-BE62-A4D163010E5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734" y="576"/>
                  <a:ext cx="901" cy="54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</p:grpSp>
          <p:pic>
            <p:nvPicPr>
              <p:cNvPr id="10322" name="Picture 20">
                <a:extLst>
                  <a:ext uri="{FF2B5EF4-FFF2-40B4-BE49-F238E27FC236}">
                    <a16:creationId xmlns:a16="http://schemas.microsoft.com/office/drawing/2014/main" id="{78731928-59B5-4B02-B46F-D8F9BC91A08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10" y="576"/>
                <a:ext cx="902" cy="54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blipFill dpi="0" rotWithShape="0">
                      <a:blip/>
                      <a:srcRect/>
                      <a:stretch>
                        <a:fillRect/>
                      </a:stretch>
                    </a:blip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pic>
          <p:grpSp>
            <p:nvGrpSpPr>
              <p:cNvPr id="10323" name="Group 21">
                <a:extLst>
                  <a:ext uri="{FF2B5EF4-FFF2-40B4-BE49-F238E27FC236}">
                    <a16:creationId xmlns:a16="http://schemas.microsoft.com/office/drawing/2014/main" id="{FAFB3ADF-698F-43C2-B015-B3D16D5EACA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647" y="576"/>
                <a:ext cx="1812" cy="540"/>
                <a:chOff x="3647" y="576"/>
                <a:chExt cx="1812" cy="540"/>
              </a:xfrm>
            </p:grpSpPr>
            <p:pic>
              <p:nvPicPr>
                <p:cNvPr id="10324" name="Picture 22">
                  <a:extLst>
                    <a:ext uri="{FF2B5EF4-FFF2-40B4-BE49-F238E27FC236}">
                      <a16:creationId xmlns:a16="http://schemas.microsoft.com/office/drawing/2014/main" id="{B4E395F8-EE29-4BFA-88F6-2C1F5F1EDA5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647" y="576"/>
                  <a:ext cx="900" cy="54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10325" name="Picture 23">
                  <a:extLst>
                    <a:ext uri="{FF2B5EF4-FFF2-40B4-BE49-F238E27FC236}">
                      <a16:creationId xmlns:a16="http://schemas.microsoft.com/office/drawing/2014/main" id="{AD0B1D68-2356-40CF-8F3C-083BF3E58DC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559" y="576"/>
                  <a:ext cx="900" cy="54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</p:grpSp>
        </p:grpSp>
        <p:grpSp>
          <p:nvGrpSpPr>
            <p:cNvPr id="10254" name="Group 24">
              <a:extLst>
                <a:ext uri="{FF2B5EF4-FFF2-40B4-BE49-F238E27FC236}">
                  <a16:creationId xmlns:a16="http://schemas.microsoft.com/office/drawing/2014/main" id="{4FF9181D-AC5E-47A1-8227-8067EE628A1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1152"/>
              <a:ext cx="5712" cy="541"/>
              <a:chOff x="0" y="1152"/>
              <a:chExt cx="5712" cy="541"/>
            </a:xfrm>
          </p:grpSpPr>
          <p:grpSp>
            <p:nvGrpSpPr>
              <p:cNvPr id="10310" name="Group 25">
                <a:extLst>
                  <a:ext uri="{FF2B5EF4-FFF2-40B4-BE49-F238E27FC236}">
                    <a16:creationId xmlns:a16="http://schemas.microsoft.com/office/drawing/2014/main" id="{9FA676B4-45F9-41BA-8387-9C32B1B1B54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1152"/>
                <a:ext cx="1812" cy="540"/>
                <a:chOff x="0" y="1152"/>
                <a:chExt cx="1812" cy="540"/>
              </a:xfrm>
            </p:grpSpPr>
            <p:pic>
              <p:nvPicPr>
                <p:cNvPr id="10318" name="Picture 26">
                  <a:extLst>
                    <a:ext uri="{FF2B5EF4-FFF2-40B4-BE49-F238E27FC236}">
                      <a16:creationId xmlns:a16="http://schemas.microsoft.com/office/drawing/2014/main" id="{2765B4AB-23FE-4980-B32C-08BC165DB6B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0" y="1152"/>
                  <a:ext cx="901" cy="54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10319" name="Picture 27">
                  <a:extLst>
                    <a:ext uri="{FF2B5EF4-FFF2-40B4-BE49-F238E27FC236}">
                      <a16:creationId xmlns:a16="http://schemas.microsoft.com/office/drawing/2014/main" id="{BBBB1F72-3FB7-4F25-AAE3-E370C36A71D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11" y="1152"/>
                  <a:ext cx="901" cy="54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</p:grpSp>
          <p:grpSp>
            <p:nvGrpSpPr>
              <p:cNvPr id="10311" name="Group 28">
                <a:extLst>
                  <a:ext uri="{FF2B5EF4-FFF2-40B4-BE49-F238E27FC236}">
                    <a16:creationId xmlns:a16="http://schemas.microsoft.com/office/drawing/2014/main" id="{4424230A-FC45-4DD3-B069-A4A0D6F9DF4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23" y="1152"/>
                <a:ext cx="1812" cy="540"/>
                <a:chOff x="1823" y="1152"/>
                <a:chExt cx="1812" cy="540"/>
              </a:xfrm>
            </p:grpSpPr>
            <p:pic>
              <p:nvPicPr>
                <p:cNvPr id="10316" name="Picture 29">
                  <a:extLst>
                    <a:ext uri="{FF2B5EF4-FFF2-40B4-BE49-F238E27FC236}">
                      <a16:creationId xmlns:a16="http://schemas.microsoft.com/office/drawing/2014/main" id="{C07FD485-1513-450B-B4D9-C793A6DE693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23" y="1152"/>
                  <a:ext cx="901" cy="54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10317" name="Picture 30">
                  <a:extLst>
                    <a:ext uri="{FF2B5EF4-FFF2-40B4-BE49-F238E27FC236}">
                      <a16:creationId xmlns:a16="http://schemas.microsoft.com/office/drawing/2014/main" id="{1B28B09F-BF04-4463-A1ED-7FBC40E0BAE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734" y="1152"/>
                  <a:ext cx="901" cy="54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</p:grpSp>
          <p:pic>
            <p:nvPicPr>
              <p:cNvPr id="10312" name="Picture 31">
                <a:extLst>
                  <a:ext uri="{FF2B5EF4-FFF2-40B4-BE49-F238E27FC236}">
                    <a16:creationId xmlns:a16="http://schemas.microsoft.com/office/drawing/2014/main" id="{89C29AB9-C71C-4C37-ACBB-AB80E64956E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10" y="1152"/>
                <a:ext cx="902" cy="54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blipFill dpi="0" rotWithShape="0">
                      <a:blip/>
                      <a:srcRect/>
                      <a:stretch>
                        <a:fillRect/>
                      </a:stretch>
                    </a:blip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pic>
          <p:grpSp>
            <p:nvGrpSpPr>
              <p:cNvPr id="10313" name="Group 32">
                <a:extLst>
                  <a:ext uri="{FF2B5EF4-FFF2-40B4-BE49-F238E27FC236}">
                    <a16:creationId xmlns:a16="http://schemas.microsoft.com/office/drawing/2014/main" id="{591A9E12-CB74-4C0F-A9C2-423A1A39AD0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647" y="1152"/>
                <a:ext cx="1812" cy="540"/>
                <a:chOff x="3647" y="1152"/>
                <a:chExt cx="1812" cy="540"/>
              </a:xfrm>
            </p:grpSpPr>
            <p:pic>
              <p:nvPicPr>
                <p:cNvPr id="10314" name="Picture 33">
                  <a:extLst>
                    <a:ext uri="{FF2B5EF4-FFF2-40B4-BE49-F238E27FC236}">
                      <a16:creationId xmlns:a16="http://schemas.microsoft.com/office/drawing/2014/main" id="{865DBD5C-50C2-4DC2-8A13-F3B88B75F11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647" y="1152"/>
                  <a:ext cx="900" cy="54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10315" name="Picture 34">
                  <a:extLst>
                    <a:ext uri="{FF2B5EF4-FFF2-40B4-BE49-F238E27FC236}">
                      <a16:creationId xmlns:a16="http://schemas.microsoft.com/office/drawing/2014/main" id="{443D236C-5DE2-4ED2-9727-29466B50D5B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559" y="1152"/>
                  <a:ext cx="900" cy="54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</p:grpSp>
        </p:grpSp>
        <p:grpSp>
          <p:nvGrpSpPr>
            <p:cNvPr id="10255" name="Group 35">
              <a:extLst>
                <a:ext uri="{FF2B5EF4-FFF2-40B4-BE49-F238E27FC236}">
                  <a16:creationId xmlns:a16="http://schemas.microsoft.com/office/drawing/2014/main" id="{6229EDD8-61A9-4838-8F6D-18D7CC6F76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1728"/>
              <a:ext cx="5712" cy="541"/>
              <a:chOff x="0" y="1728"/>
              <a:chExt cx="5712" cy="541"/>
            </a:xfrm>
          </p:grpSpPr>
          <p:grpSp>
            <p:nvGrpSpPr>
              <p:cNvPr id="10300" name="Group 36">
                <a:extLst>
                  <a:ext uri="{FF2B5EF4-FFF2-40B4-BE49-F238E27FC236}">
                    <a16:creationId xmlns:a16="http://schemas.microsoft.com/office/drawing/2014/main" id="{D46E6254-9267-45AE-842C-23CA17F4F9C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1728"/>
                <a:ext cx="1812" cy="540"/>
                <a:chOff x="0" y="1728"/>
                <a:chExt cx="1812" cy="540"/>
              </a:xfrm>
            </p:grpSpPr>
            <p:pic>
              <p:nvPicPr>
                <p:cNvPr id="10308" name="Picture 37">
                  <a:extLst>
                    <a:ext uri="{FF2B5EF4-FFF2-40B4-BE49-F238E27FC236}">
                      <a16:creationId xmlns:a16="http://schemas.microsoft.com/office/drawing/2014/main" id="{EE70F67D-D304-4969-82A6-1153217B435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0" y="1728"/>
                  <a:ext cx="901" cy="54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10309" name="Picture 38">
                  <a:extLst>
                    <a:ext uri="{FF2B5EF4-FFF2-40B4-BE49-F238E27FC236}">
                      <a16:creationId xmlns:a16="http://schemas.microsoft.com/office/drawing/2014/main" id="{EA3F7438-EB17-4B92-902F-4F7763E88C8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11" y="1728"/>
                  <a:ext cx="901" cy="54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</p:grpSp>
          <p:grpSp>
            <p:nvGrpSpPr>
              <p:cNvPr id="10301" name="Group 39">
                <a:extLst>
                  <a:ext uri="{FF2B5EF4-FFF2-40B4-BE49-F238E27FC236}">
                    <a16:creationId xmlns:a16="http://schemas.microsoft.com/office/drawing/2014/main" id="{BE039B64-5F83-49CB-8917-20AE1E4949F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23" y="1728"/>
                <a:ext cx="1812" cy="540"/>
                <a:chOff x="1823" y="1728"/>
                <a:chExt cx="1812" cy="540"/>
              </a:xfrm>
            </p:grpSpPr>
            <p:pic>
              <p:nvPicPr>
                <p:cNvPr id="10306" name="Picture 40">
                  <a:extLst>
                    <a:ext uri="{FF2B5EF4-FFF2-40B4-BE49-F238E27FC236}">
                      <a16:creationId xmlns:a16="http://schemas.microsoft.com/office/drawing/2014/main" id="{755192C2-7A7B-4283-945D-F165E5106EB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23" y="1728"/>
                  <a:ext cx="901" cy="54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10307" name="Picture 41">
                  <a:extLst>
                    <a:ext uri="{FF2B5EF4-FFF2-40B4-BE49-F238E27FC236}">
                      <a16:creationId xmlns:a16="http://schemas.microsoft.com/office/drawing/2014/main" id="{EC37560E-4BD0-4FFC-9592-069445747FE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734" y="1728"/>
                  <a:ext cx="901" cy="54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</p:grpSp>
          <p:pic>
            <p:nvPicPr>
              <p:cNvPr id="10302" name="Picture 42">
                <a:extLst>
                  <a:ext uri="{FF2B5EF4-FFF2-40B4-BE49-F238E27FC236}">
                    <a16:creationId xmlns:a16="http://schemas.microsoft.com/office/drawing/2014/main" id="{8D4C9F09-90FE-4D5C-9610-42286EB8A4F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10" y="1728"/>
                <a:ext cx="902" cy="54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blipFill dpi="0" rotWithShape="0">
                      <a:blip/>
                      <a:srcRect/>
                      <a:stretch>
                        <a:fillRect/>
                      </a:stretch>
                    </a:blip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pic>
          <p:grpSp>
            <p:nvGrpSpPr>
              <p:cNvPr id="10303" name="Group 43">
                <a:extLst>
                  <a:ext uri="{FF2B5EF4-FFF2-40B4-BE49-F238E27FC236}">
                    <a16:creationId xmlns:a16="http://schemas.microsoft.com/office/drawing/2014/main" id="{999EEF97-DD6A-496C-A3D7-515BEE2BB40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647" y="1728"/>
                <a:ext cx="1812" cy="540"/>
                <a:chOff x="3647" y="1728"/>
                <a:chExt cx="1812" cy="540"/>
              </a:xfrm>
            </p:grpSpPr>
            <p:pic>
              <p:nvPicPr>
                <p:cNvPr id="10304" name="Picture 44">
                  <a:extLst>
                    <a:ext uri="{FF2B5EF4-FFF2-40B4-BE49-F238E27FC236}">
                      <a16:creationId xmlns:a16="http://schemas.microsoft.com/office/drawing/2014/main" id="{1408F556-2455-4424-B19F-97BF2A64A85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647" y="1728"/>
                  <a:ext cx="900" cy="54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10305" name="Picture 45">
                  <a:extLst>
                    <a:ext uri="{FF2B5EF4-FFF2-40B4-BE49-F238E27FC236}">
                      <a16:creationId xmlns:a16="http://schemas.microsoft.com/office/drawing/2014/main" id="{82986DEE-79F6-42C2-AFAF-F42CD2C71D5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559" y="1728"/>
                  <a:ext cx="900" cy="54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</p:grpSp>
        </p:grpSp>
        <p:grpSp>
          <p:nvGrpSpPr>
            <p:cNvPr id="10256" name="Group 46">
              <a:extLst>
                <a:ext uri="{FF2B5EF4-FFF2-40B4-BE49-F238E27FC236}">
                  <a16:creationId xmlns:a16="http://schemas.microsoft.com/office/drawing/2014/main" id="{6CCCEA77-9395-4FBB-95CF-18C979022DA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2304"/>
              <a:ext cx="5712" cy="541"/>
              <a:chOff x="0" y="2304"/>
              <a:chExt cx="5712" cy="541"/>
            </a:xfrm>
          </p:grpSpPr>
          <p:grpSp>
            <p:nvGrpSpPr>
              <p:cNvPr id="10290" name="Group 47">
                <a:extLst>
                  <a:ext uri="{FF2B5EF4-FFF2-40B4-BE49-F238E27FC236}">
                    <a16:creationId xmlns:a16="http://schemas.microsoft.com/office/drawing/2014/main" id="{2CE7271B-95ED-4AFE-BD76-82F1004CDB7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2304"/>
                <a:ext cx="1812" cy="540"/>
                <a:chOff x="0" y="2304"/>
                <a:chExt cx="1812" cy="540"/>
              </a:xfrm>
            </p:grpSpPr>
            <p:pic>
              <p:nvPicPr>
                <p:cNvPr id="10298" name="Picture 48">
                  <a:extLst>
                    <a:ext uri="{FF2B5EF4-FFF2-40B4-BE49-F238E27FC236}">
                      <a16:creationId xmlns:a16="http://schemas.microsoft.com/office/drawing/2014/main" id="{76031CA0-6775-41DC-B2F3-7F0BC394206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0" y="2304"/>
                  <a:ext cx="901" cy="54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10299" name="Picture 49">
                  <a:extLst>
                    <a:ext uri="{FF2B5EF4-FFF2-40B4-BE49-F238E27FC236}">
                      <a16:creationId xmlns:a16="http://schemas.microsoft.com/office/drawing/2014/main" id="{C5B2B700-2F78-4487-8291-9FC982221F6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11" y="2304"/>
                  <a:ext cx="901" cy="54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</p:grpSp>
          <p:grpSp>
            <p:nvGrpSpPr>
              <p:cNvPr id="10291" name="Group 50">
                <a:extLst>
                  <a:ext uri="{FF2B5EF4-FFF2-40B4-BE49-F238E27FC236}">
                    <a16:creationId xmlns:a16="http://schemas.microsoft.com/office/drawing/2014/main" id="{7568468D-01AC-4B3D-A977-0F46356C218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23" y="2304"/>
                <a:ext cx="1812" cy="540"/>
                <a:chOff x="1823" y="2304"/>
                <a:chExt cx="1812" cy="540"/>
              </a:xfrm>
            </p:grpSpPr>
            <p:pic>
              <p:nvPicPr>
                <p:cNvPr id="10296" name="Picture 51">
                  <a:extLst>
                    <a:ext uri="{FF2B5EF4-FFF2-40B4-BE49-F238E27FC236}">
                      <a16:creationId xmlns:a16="http://schemas.microsoft.com/office/drawing/2014/main" id="{E932D1CF-382C-4984-8A7A-B2F135C6F00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23" y="2304"/>
                  <a:ext cx="901" cy="54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10297" name="Picture 52">
                  <a:extLst>
                    <a:ext uri="{FF2B5EF4-FFF2-40B4-BE49-F238E27FC236}">
                      <a16:creationId xmlns:a16="http://schemas.microsoft.com/office/drawing/2014/main" id="{3153BB1B-9C28-4E30-A517-7AF70F253E5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734" y="2304"/>
                  <a:ext cx="901" cy="54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</p:grpSp>
          <p:pic>
            <p:nvPicPr>
              <p:cNvPr id="10292" name="Picture 53">
                <a:extLst>
                  <a:ext uri="{FF2B5EF4-FFF2-40B4-BE49-F238E27FC236}">
                    <a16:creationId xmlns:a16="http://schemas.microsoft.com/office/drawing/2014/main" id="{7B6E68C1-BB41-4C2B-93C2-0AA7D571890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10" y="2304"/>
                <a:ext cx="902" cy="54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blipFill dpi="0" rotWithShape="0">
                      <a:blip/>
                      <a:srcRect/>
                      <a:stretch>
                        <a:fillRect/>
                      </a:stretch>
                    </a:blip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pic>
          <p:grpSp>
            <p:nvGrpSpPr>
              <p:cNvPr id="10293" name="Group 54">
                <a:extLst>
                  <a:ext uri="{FF2B5EF4-FFF2-40B4-BE49-F238E27FC236}">
                    <a16:creationId xmlns:a16="http://schemas.microsoft.com/office/drawing/2014/main" id="{C27AAFE2-F986-4024-AC43-26708580082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647" y="2304"/>
                <a:ext cx="1812" cy="540"/>
                <a:chOff x="3647" y="2304"/>
                <a:chExt cx="1812" cy="540"/>
              </a:xfrm>
            </p:grpSpPr>
            <p:pic>
              <p:nvPicPr>
                <p:cNvPr id="10294" name="Picture 55">
                  <a:extLst>
                    <a:ext uri="{FF2B5EF4-FFF2-40B4-BE49-F238E27FC236}">
                      <a16:creationId xmlns:a16="http://schemas.microsoft.com/office/drawing/2014/main" id="{71918701-187A-43AB-A947-F9CAE9F97D4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647" y="2304"/>
                  <a:ext cx="900" cy="54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10295" name="Picture 56">
                  <a:extLst>
                    <a:ext uri="{FF2B5EF4-FFF2-40B4-BE49-F238E27FC236}">
                      <a16:creationId xmlns:a16="http://schemas.microsoft.com/office/drawing/2014/main" id="{DA6D6E6F-895A-434F-8C62-870D9F5E49F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559" y="2304"/>
                  <a:ext cx="900" cy="54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</p:grpSp>
        </p:grpSp>
        <p:grpSp>
          <p:nvGrpSpPr>
            <p:cNvPr id="10257" name="Group 57">
              <a:extLst>
                <a:ext uri="{FF2B5EF4-FFF2-40B4-BE49-F238E27FC236}">
                  <a16:creationId xmlns:a16="http://schemas.microsoft.com/office/drawing/2014/main" id="{6522F005-4D64-415B-9EE5-F30DCEFFFC0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2880"/>
              <a:ext cx="5712" cy="541"/>
              <a:chOff x="0" y="2880"/>
              <a:chExt cx="5712" cy="541"/>
            </a:xfrm>
          </p:grpSpPr>
          <p:grpSp>
            <p:nvGrpSpPr>
              <p:cNvPr id="10280" name="Group 58">
                <a:extLst>
                  <a:ext uri="{FF2B5EF4-FFF2-40B4-BE49-F238E27FC236}">
                    <a16:creationId xmlns:a16="http://schemas.microsoft.com/office/drawing/2014/main" id="{FAC46FE1-7696-48EE-87F9-1328A51FB6A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2880"/>
                <a:ext cx="1812" cy="540"/>
                <a:chOff x="0" y="2880"/>
                <a:chExt cx="1812" cy="540"/>
              </a:xfrm>
            </p:grpSpPr>
            <p:pic>
              <p:nvPicPr>
                <p:cNvPr id="10288" name="Picture 59">
                  <a:extLst>
                    <a:ext uri="{FF2B5EF4-FFF2-40B4-BE49-F238E27FC236}">
                      <a16:creationId xmlns:a16="http://schemas.microsoft.com/office/drawing/2014/main" id="{F3712B8B-5978-40C3-B513-BCB8D92D816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0" y="2880"/>
                  <a:ext cx="901" cy="54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10289" name="Picture 60">
                  <a:extLst>
                    <a:ext uri="{FF2B5EF4-FFF2-40B4-BE49-F238E27FC236}">
                      <a16:creationId xmlns:a16="http://schemas.microsoft.com/office/drawing/2014/main" id="{B6B2DD1D-8110-4DD6-996C-64F0CCED6BB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11" y="2880"/>
                  <a:ext cx="901" cy="54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</p:grpSp>
          <p:grpSp>
            <p:nvGrpSpPr>
              <p:cNvPr id="10281" name="Group 61">
                <a:extLst>
                  <a:ext uri="{FF2B5EF4-FFF2-40B4-BE49-F238E27FC236}">
                    <a16:creationId xmlns:a16="http://schemas.microsoft.com/office/drawing/2014/main" id="{452D306A-A7C9-452B-B53F-D24571539C1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23" y="2880"/>
                <a:ext cx="1812" cy="540"/>
                <a:chOff x="1823" y="2880"/>
                <a:chExt cx="1812" cy="540"/>
              </a:xfrm>
            </p:grpSpPr>
            <p:pic>
              <p:nvPicPr>
                <p:cNvPr id="10286" name="Picture 62">
                  <a:extLst>
                    <a:ext uri="{FF2B5EF4-FFF2-40B4-BE49-F238E27FC236}">
                      <a16:creationId xmlns:a16="http://schemas.microsoft.com/office/drawing/2014/main" id="{B22CB025-E526-4F79-ACAB-2B593DA3AB4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23" y="2880"/>
                  <a:ext cx="901" cy="54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10287" name="Picture 63">
                  <a:extLst>
                    <a:ext uri="{FF2B5EF4-FFF2-40B4-BE49-F238E27FC236}">
                      <a16:creationId xmlns:a16="http://schemas.microsoft.com/office/drawing/2014/main" id="{58AD4130-A134-421E-880B-6C64D85B62C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734" y="2880"/>
                  <a:ext cx="901" cy="54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</p:grpSp>
          <p:pic>
            <p:nvPicPr>
              <p:cNvPr id="10282" name="Picture 64">
                <a:extLst>
                  <a:ext uri="{FF2B5EF4-FFF2-40B4-BE49-F238E27FC236}">
                    <a16:creationId xmlns:a16="http://schemas.microsoft.com/office/drawing/2014/main" id="{DD9FE1D0-D2D3-4349-A1E6-27C373A05BB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10" y="2880"/>
                <a:ext cx="902" cy="54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blipFill dpi="0" rotWithShape="0">
                      <a:blip/>
                      <a:srcRect/>
                      <a:stretch>
                        <a:fillRect/>
                      </a:stretch>
                    </a:blip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pic>
          <p:grpSp>
            <p:nvGrpSpPr>
              <p:cNvPr id="10283" name="Group 65">
                <a:extLst>
                  <a:ext uri="{FF2B5EF4-FFF2-40B4-BE49-F238E27FC236}">
                    <a16:creationId xmlns:a16="http://schemas.microsoft.com/office/drawing/2014/main" id="{2F1D54ED-0FAB-4A1A-9379-7DA0DDC0832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647" y="2880"/>
                <a:ext cx="1812" cy="540"/>
                <a:chOff x="3647" y="2880"/>
                <a:chExt cx="1812" cy="540"/>
              </a:xfrm>
            </p:grpSpPr>
            <p:pic>
              <p:nvPicPr>
                <p:cNvPr id="10284" name="Picture 66">
                  <a:extLst>
                    <a:ext uri="{FF2B5EF4-FFF2-40B4-BE49-F238E27FC236}">
                      <a16:creationId xmlns:a16="http://schemas.microsoft.com/office/drawing/2014/main" id="{4BAFA8C4-3EA3-47E1-AD30-738A96BBBFD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647" y="2880"/>
                  <a:ext cx="900" cy="54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10285" name="Picture 67">
                  <a:extLst>
                    <a:ext uri="{FF2B5EF4-FFF2-40B4-BE49-F238E27FC236}">
                      <a16:creationId xmlns:a16="http://schemas.microsoft.com/office/drawing/2014/main" id="{073808E8-1122-46C7-92F6-017B6918478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559" y="2880"/>
                  <a:ext cx="900" cy="54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</p:grpSp>
        </p:grpSp>
        <p:grpSp>
          <p:nvGrpSpPr>
            <p:cNvPr id="10258" name="Group 68">
              <a:extLst>
                <a:ext uri="{FF2B5EF4-FFF2-40B4-BE49-F238E27FC236}">
                  <a16:creationId xmlns:a16="http://schemas.microsoft.com/office/drawing/2014/main" id="{53458239-4D41-41E7-A92C-3C15247D7A7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3731"/>
              <a:ext cx="5712" cy="541"/>
              <a:chOff x="0" y="3731"/>
              <a:chExt cx="5712" cy="541"/>
            </a:xfrm>
          </p:grpSpPr>
          <p:grpSp>
            <p:nvGrpSpPr>
              <p:cNvPr id="10270" name="Group 69">
                <a:extLst>
                  <a:ext uri="{FF2B5EF4-FFF2-40B4-BE49-F238E27FC236}">
                    <a16:creationId xmlns:a16="http://schemas.microsoft.com/office/drawing/2014/main" id="{2199629C-0EBC-4CB9-B27F-6FB95E053DC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3731"/>
                <a:ext cx="1812" cy="540"/>
                <a:chOff x="0" y="3731"/>
                <a:chExt cx="1812" cy="540"/>
              </a:xfrm>
            </p:grpSpPr>
            <p:pic>
              <p:nvPicPr>
                <p:cNvPr id="10278" name="Picture 70">
                  <a:extLst>
                    <a:ext uri="{FF2B5EF4-FFF2-40B4-BE49-F238E27FC236}">
                      <a16:creationId xmlns:a16="http://schemas.microsoft.com/office/drawing/2014/main" id="{35D69E41-0D0F-4916-B74C-5A8F1EC3DF7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0" y="3731"/>
                  <a:ext cx="901" cy="54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10279" name="Picture 71">
                  <a:extLst>
                    <a:ext uri="{FF2B5EF4-FFF2-40B4-BE49-F238E27FC236}">
                      <a16:creationId xmlns:a16="http://schemas.microsoft.com/office/drawing/2014/main" id="{064F747E-3AB6-40DF-A95C-12EE02E89A3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11" y="3731"/>
                  <a:ext cx="901" cy="54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</p:grpSp>
          <p:grpSp>
            <p:nvGrpSpPr>
              <p:cNvPr id="10271" name="Group 72">
                <a:extLst>
                  <a:ext uri="{FF2B5EF4-FFF2-40B4-BE49-F238E27FC236}">
                    <a16:creationId xmlns:a16="http://schemas.microsoft.com/office/drawing/2014/main" id="{F5408F43-DCE9-4E31-9A3A-CC79EA29879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23" y="3731"/>
                <a:ext cx="1812" cy="540"/>
                <a:chOff x="1823" y="3731"/>
                <a:chExt cx="1812" cy="540"/>
              </a:xfrm>
            </p:grpSpPr>
            <p:pic>
              <p:nvPicPr>
                <p:cNvPr id="10276" name="Picture 73">
                  <a:extLst>
                    <a:ext uri="{FF2B5EF4-FFF2-40B4-BE49-F238E27FC236}">
                      <a16:creationId xmlns:a16="http://schemas.microsoft.com/office/drawing/2014/main" id="{238F738E-C23C-4513-8904-CF8FB6BE472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23" y="3731"/>
                  <a:ext cx="901" cy="54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10277" name="Picture 74">
                  <a:extLst>
                    <a:ext uri="{FF2B5EF4-FFF2-40B4-BE49-F238E27FC236}">
                      <a16:creationId xmlns:a16="http://schemas.microsoft.com/office/drawing/2014/main" id="{3C7165D0-6B65-42D2-AC19-0A80EF7D6C0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734" y="3731"/>
                  <a:ext cx="901" cy="54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</p:grpSp>
          <p:pic>
            <p:nvPicPr>
              <p:cNvPr id="10272" name="Picture 75">
                <a:extLst>
                  <a:ext uri="{FF2B5EF4-FFF2-40B4-BE49-F238E27FC236}">
                    <a16:creationId xmlns:a16="http://schemas.microsoft.com/office/drawing/2014/main" id="{A8D6DAFB-7B9F-4B54-BB04-1D4A94391A3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10" y="3731"/>
                <a:ext cx="902" cy="54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blipFill dpi="0" rotWithShape="0">
                      <a:blip/>
                      <a:srcRect/>
                      <a:stretch>
                        <a:fillRect/>
                      </a:stretch>
                    </a:blip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pic>
          <p:grpSp>
            <p:nvGrpSpPr>
              <p:cNvPr id="10273" name="Group 76">
                <a:extLst>
                  <a:ext uri="{FF2B5EF4-FFF2-40B4-BE49-F238E27FC236}">
                    <a16:creationId xmlns:a16="http://schemas.microsoft.com/office/drawing/2014/main" id="{1E8808A1-EE8D-4D8C-8345-45B486F9C55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647" y="3731"/>
                <a:ext cx="1812" cy="540"/>
                <a:chOff x="3647" y="3731"/>
                <a:chExt cx="1812" cy="540"/>
              </a:xfrm>
            </p:grpSpPr>
            <p:pic>
              <p:nvPicPr>
                <p:cNvPr id="10274" name="Picture 77">
                  <a:extLst>
                    <a:ext uri="{FF2B5EF4-FFF2-40B4-BE49-F238E27FC236}">
                      <a16:creationId xmlns:a16="http://schemas.microsoft.com/office/drawing/2014/main" id="{DB0240F8-3B2F-4B2C-8BFD-79D4CAD6E34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647" y="3731"/>
                  <a:ext cx="900" cy="54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10275" name="Picture 78">
                  <a:extLst>
                    <a:ext uri="{FF2B5EF4-FFF2-40B4-BE49-F238E27FC236}">
                      <a16:creationId xmlns:a16="http://schemas.microsoft.com/office/drawing/2014/main" id="{12073EC9-97C5-4BF8-BB37-17AB449BBBC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559" y="3731"/>
                  <a:ext cx="900" cy="54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</p:grpSp>
        </p:grpSp>
        <p:grpSp>
          <p:nvGrpSpPr>
            <p:cNvPr id="10259" name="Group 79">
              <a:extLst>
                <a:ext uri="{FF2B5EF4-FFF2-40B4-BE49-F238E27FC236}">
                  <a16:creationId xmlns:a16="http://schemas.microsoft.com/office/drawing/2014/main" id="{298AD139-BD9F-453B-BD97-32821A8D2B1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3456"/>
              <a:ext cx="5712" cy="541"/>
              <a:chOff x="0" y="3456"/>
              <a:chExt cx="5712" cy="541"/>
            </a:xfrm>
          </p:grpSpPr>
          <p:grpSp>
            <p:nvGrpSpPr>
              <p:cNvPr id="10260" name="Group 80">
                <a:extLst>
                  <a:ext uri="{FF2B5EF4-FFF2-40B4-BE49-F238E27FC236}">
                    <a16:creationId xmlns:a16="http://schemas.microsoft.com/office/drawing/2014/main" id="{14B905B1-8B0B-4477-A497-F77144942BB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3456"/>
                <a:ext cx="1812" cy="540"/>
                <a:chOff x="0" y="3456"/>
                <a:chExt cx="1812" cy="540"/>
              </a:xfrm>
            </p:grpSpPr>
            <p:pic>
              <p:nvPicPr>
                <p:cNvPr id="10268" name="Picture 81">
                  <a:extLst>
                    <a:ext uri="{FF2B5EF4-FFF2-40B4-BE49-F238E27FC236}">
                      <a16:creationId xmlns:a16="http://schemas.microsoft.com/office/drawing/2014/main" id="{E2435D99-7D2E-4D9F-A67A-865BEB7EE6C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0" y="3456"/>
                  <a:ext cx="901" cy="54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10269" name="Picture 82">
                  <a:extLst>
                    <a:ext uri="{FF2B5EF4-FFF2-40B4-BE49-F238E27FC236}">
                      <a16:creationId xmlns:a16="http://schemas.microsoft.com/office/drawing/2014/main" id="{50BD00A9-1836-4875-97FB-A5187A0BF59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11" y="3456"/>
                  <a:ext cx="901" cy="54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</p:grpSp>
          <p:grpSp>
            <p:nvGrpSpPr>
              <p:cNvPr id="10261" name="Group 83">
                <a:extLst>
                  <a:ext uri="{FF2B5EF4-FFF2-40B4-BE49-F238E27FC236}">
                    <a16:creationId xmlns:a16="http://schemas.microsoft.com/office/drawing/2014/main" id="{2F098AB3-5007-4FE7-8CAA-5EA06C48354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23" y="3456"/>
                <a:ext cx="1812" cy="540"/>
                <a:chOff x="1823" y="3456"/>
                <a:chExt cx="1812" cy="540"/>
              </a:xfrm>
            </p:grpSpPr>
            <p:pic>
              <p:nvPicPr>
                <p:cNvPr id="10266" name="Picture 84">
                  <a:extLst>
                    <a:ext uri="{FF2B5EF4-FFF2-40B4-BE49-F238E27FC236}">
                      <a16:creationId xmlns:a16="http://schemas.microsoft.com/office/drawing/2014/main" id="{DCCFA036-1928-4861-8DED-5DEE37A77B9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23" y="3456"/>
                  <a:ext cx="901" cy="54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10267" name="Picture 85">
                  <a:extLst>
                    <a:ext uri="{FF2B5EF4-FFF2-40B4-BE49-F238E27FC236}">
                      <a16:creationId xmlns:a16="http://schemas.microsoft.com/office/drawing/2014/main" id="{716EEC22-1E28-424A-9BC0-3F8A69C30BC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734" y="3456"/>
                  <a:ext cx="901" cy="54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</p:grpSp>
          <p:pic>
            <p:nvPicPr>
              <p:cNvPr id="10262" name="Picture 86">
                <a:extLst>
                  <a:ext uri="{FF2B5EF4-FFF2-40B4-BE49-F238E27FC236}">
                    <a16:creationId xmlns:a16="http://schemas.microsoft.com/office/drawing/2014/main" id="{6304AB37-7C81-4653-AB78-D16F6F255B7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10" y="3456"/>
                <a:ext cx="902" cy="54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blipFill dpi="0" rotWithShape="0">
                      <a:blip/>
                      <a:srcRect/>
                      <a:stretch>
                        <a:fillRect/>
                      </a:stretch>
                    </a:blip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pic>
          <p:grpSp>
            <p:nvGrpSpPr>
              <p:cNvPr id="10263" name="Group 87">
                <a:extLst>
                  <a:ext uri="{FF2B5EF4-FFF2-40B4-BE49-F238E27FC236}">
                    <a16:creationId xmlns:a16="http://schemas.microsoft.com/office/drawing/2014/main" id="{F2259FC4-EF3C-4711-9556-65B6D11F788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647" y="3456"/>
                <a:ext cx="1812" cy="540"/>
                <a:chOff x="3647" y="3456"/>
                <a:chExt cx="1812" cy="540"/>
              </a:xfrm>
            </p:grpSpPr>
            <p:pic>
              <p:nvPicPr>
                <p:cNvPr id="10264" name="Picture 88">
                  <a:extLst>
                    <a:ext uri="{FF2B5EF4-FFF2-40B4-BE49-F238E27FC236}">
                      <a16:creationId xmlns:a16="http://schemas.microsoft.com/office/drawing/2014/main" id="{6ADD0DCD-D00E-452D-B150-27CF9CAB008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647" y="3456"/>
                  <a:ext cx="900" cy="54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10265" name="Picture 89">
                  <a:extLst>
                    <a:ext uri="{FF2B5EF4-FFF2-40B4-BE49-F238E27FC236}">
                      <a16:creationId xmlns:a16="http://schemas.microsoft.com/office/drawing/2014/main" id="{3BE6FBCE-9E32-42DA-A49E-C6A0A301AE3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559" y="3456"/>
                  <a:ext cx="900" cy="54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</p:grpSp>
        </p:grpSp>
      </p:grpSp>
      <p:sp>
        <p:nvSpPr>
          <p:cNvPr id="106" name="Rectangle 105">
            <a:extLst>
              <a:ext uri="{FF2B5EF4-FFF2-40B4-BE49-F238E27FC236}">
                <a16:creationId xmlns:a16="http://schemas.microsoft.com/office/drawing/2014/main" id="{654B3323-074C-48C8-BFB7-513EF1D99DC1}"/>
              </a:ext>
            </a:extLst>
          </p:cNvPr>
          <p:cNvSpPr/>
          <p:nvPr/>
        </p:nvSpPr>
        <p:spPr>
          <a:xfrm>
            <a:off x="0" y="1608138"/>
            <a:ext cx="9175750" cy="5249862"/>
          </a:xfrm>
          <a:prstGeom prst="rect">
            <a:avLst/>
          </a:prstGeom>
          <a:solidFill>
            <a:srgbClr val="FFFFCC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 sz="28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5" name="Text Box 91">
            <a:extLst>
              <a:ext uri="{FF2B5EF4-FFF2-40B4-BE49-F238E27FC236}">
                <a16:creationId xmlns:a16="http://schemas.microsoft.com/office/drawing/2014/main" id="{A84ED1A9-CF6A-40C1-BD6A-336999FAC2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7488" y="1895475"/>
            <a:ext cx="8770937" cy="4889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Times New Roman" panose="02020603050405020304" pitchFamily="18" charset="0"/>
                <a:cs typeface="Arial Unicode MS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Times New Roman" panose="02020603050405020304" pitchFamily="18" charset="0"/>
                <a:cs typeface="Arial Unicode MS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Times New Roman" panose="02020603050405020304" pitchFamily="18" charset="0"/>
                <a:cs typeface="Arial Unicode MS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Times New Roman" panose="02020603050405020304" pitchFamily="18" charset="0"/>
                <a:cs typeface="Arial Unicode MS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Times New Roman" panose="02020603050405020304" pitchFamily="18" charset="0"/>
                <a:cs typeface="Arial Unicode M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Times New Roman" panose="02020603050405020304" pitchFamily="18" charset="0"/>
                <a:cs typeface="Arial Unicode M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Times New Roman" panose="02020603050405020304" pitchFamily="18" charset="0"/>
                <a:cs typeface="Arial Unicode M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Times New Roman" panose="02020603050405020304" pitchFamily="18" charset="0"/>
                <a:cs typeface="Arial Unicode M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Times New Roman" panose="02020603050405020304" pitchFamily="18" charset="0"/>
                <a:cs typeface="Arial Unicode MS" charset="0"/>
              </a:defRPr>
            </a:lvl9pPr>
          </a:lstStyle>
          <a:p>
            <a:pPr marL="514350" indent="-514350">
              <a:buFontTx/>
              <a:buAutoNum type="arabicParenR"/>
              <a:defRPr/>
            </a:pPr>
            <a:r>
              <a:rPr lang="en-US" b="1" dirty="0">
                <a:solidFill>
                  <a:schemeClr val="tx1"/>
                </a:solidFill>
              </a:rPr>
              <a:t>Read the content from the file named </a:t>
            </a:r>
            <a:r>
              <a:rPr lang="en-US" b="1" dirty="0">
                <a:solidFill>
                  <a:srgbClr val="7030A0"/>
                </a:solidFill>
              </a:rPr>
              <a:t>grocery.txt </a:t>
            </a:r>
            <a:r>
              <a:rPr lang="en-US" b="1" dirty="0">
                <a:solidFill>
                  <a:schemeClr val="tx1"/>
                </a:solidFill>
              </a:rPr>
              <a:t>transferring the information to struct data named </a:t>
            </a:r>
            <a:r>
              <a:rPr lang="en-US" b="1" dirty="0">
                <a:solidFill>
                  <a:srgbClr val="FF0000"/>
                </a:solidFill>
              </a:rPr>
              <a:t>product</a:t>
            </a:r>
            <a:r>
              <a:rPr lang="en-US" b="1" dirty="0">
                <a:solidFill>
                  <a:schemeClr val="tx1"/>
                </a:solidFill>
              </a:rPr>
              <a:t>.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(2points)</a:t>
            </a:r>
          </a:p>
          <a:p>
            <a:pPr marL="514350" indent="-514350">
              <a:buFontTx/>
              <a:buAutoNum type="arabicParenR"/>
              <a:defRPr/>
            </a:pP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The program is comprised by the functions: </a:t>
            </a:r>
            <a:r>
              <a:rPr lang="en-US" b="1" dirty="0">
                <a:solidFill>
                  <a:srgbClr val="C00000"/>
                </a:solidFill>
              </a:rPr>
              <a:t>API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, </a:t>
            </a:r>
            <a:r>
              <a:rPr lang="en-US" b="1" dirty="0" err="1">
                <a:solidFill>
                  <a:srgbClr val="C00000"/>
                </a:solidFill>
              </a:rPr>
              <a:t>read_file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, </a:t>
            </a:r>
            <a:r>
              <a:rPr lang="en-US" b="1" dirty="0" err="1">
                <a:solidFill>
                  <a:srgbClr val="C00000"/>
                </a:solidFill>
              </a:rPr>
              <a:t>ask_receipt_format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, </a:t>
            </a:r>
            <a:r>
              <a:rPr lang="en-US" b="1" dirty="0" err="1">
                <a:solidFill>
                  <a:srgbClr val="C00000"/>
                </a:solidFill>
              </a:rPr>
              <a:t>calculate_total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, </a:t>
            </a:r>
            <a:r>
              <a:rPr lang="en-US" b="1" dirty="0" err="1">
                <a:solidFill>
                  <a:srgbClr val="C00000"/>
                </a:solidFill>
              </a:rPr>
              <a:t>print_bill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. (2points)</a:t>
            </a:r>
          </a:p>
          <a:p>
            <a:pPr marL="514350" indent="-514350">
              <a:buFontTx/>
              <a:buAutoNum type="arabicParenR"/>
              <a:defRPr/>
            </a:pP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The information in the file </a:t>
            </a:r>
            <a:r>
              <a:rPr lang="en-US" b="1" dirty="0">
                <a:solidFill>
                  <a:schemeClr val="tx1"/>
                </a:solidFill>
              </a:rPr>
              <a:t>grocery.txt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comprises the grocery list from a customer, having the fields that will comprise the struct data: </a:t>
            </a:r>
            <a:r>
              <a:rPr lang="en-US" b="1" dirty="0">
                <a:solidFill>
                  <a:srgbClr val="FF0000"/>
                </a:solidFill>
              </a:rPr>
              <a:t>category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, </a:t>
            </a:r>
            <a:r>
              <a:rPr lang="en-US" b="1" dirty="0">
                <a:solidFill>
                  <a:srgbClr val="FF0000"/>
                </a:solidFill>
              </a:rPr>
              <a:t>name of the product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, </a:t>
            </a:r>
            <a:r>
              <a:rPr lang="en-US" b="1" dirty="0">
                <a:solidFill>
                  <a:srgbClr val="FF0000"/>
                </a:solidFill>
              </a:rPr>
              <a:t>quantity purchased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, </a:t>
            </a:r>
            <a:r>
              <a:rPr lang="en-US" b="1" dirty="0">
                <a:solidFill>
                  <a:srgbClr val="FF0000"/>
                </a:solidFill>
              </a:rPr>
              <a:t>price per unit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. (2points)</a:t>
            </a:r>
          </a:p>
          <a:p>
            <a:pPr marL="514350" indent="-514350">
              <a:buFontTx/>
              <a:buAutoNum type="arabicParenR"/>
              <a:defRPr/>
            </a:pP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Ask the user if he wants a receipt printed </a:t>
            </a:r>
            <a:r>
              <a:rPr lang="en-US" b="1" dirty="0">
                <a:solidFill>
                  <a:srgbClr val="C00000"/>
                </a:solidFill>
              </a:rPr>
              <a:t>by price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, or by </a:t>
            </a:r>
            <a:r>
              <a:rPr lang="en-US" b="1" dirty="0">
                <a:solidFill>
                  <a:srgbClr val="C00000"/>
                </a:solidFill>
              </a:rPr>
              <a:t>category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, or by </a:t>
            </a:r>
            <a:r>
              <a:rPr lang="en-US" b="1" dirty="0">
                <a:solidFill>
                  <a:srgbClr val="C00000"/>
                </a:solidFill>
              </a:rPr>
              <a:t>alphabetical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order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. (2points)</a:t>
            </a:r>
          </a:p>
          <a:p>
            <a:pPr marL="514350" indent="-514350">
              <a:buFontTx/>
              <a:buAutoNum type="arabicParenR"/>
              <a:defRPr/>
            </a:pP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Print the receipt with the total to be paid, and subtotal per item into the file </a:t>
            </a:r>
            <a:r>
              <a:rPr lang="en-US" b="1" dirty="0">
                <a:solidFill>
                  <a:srgbClr val="7030A0"/>
                </a:solidFill>
              </a:rPr>
              <a:t>output_bill.txt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. (2points)</a:t>
            </a:r>
          </a:p>
          <a:p>
            <a:pPr>
              <a:defRPr/>
            </a:pPr>
            <a:endParaRPr lang="pt-BR" alt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10250" name="Picture 93">
            <a:extLst>
              <a:ext uri="{FF2B5EF4-FFF2-40B4-BE49-F238E27FC236}">
                <a16:creationId xmlns:a16="http://schemas.microsoft.com/office/drawing/2014/main" id="{E16AE294-7185-4738-8476-E2483DAA2C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8488" y="4487863"/>
            <a:ext cx="954087" cy="735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4D6C852-D50D-4095-9DF4-E19E6B8F73F6}"/>
              </a:ext>
            </a:extLst>
          </p:cNvPr>
          <p:cNvSpPr/>
          <p:nvPr/>
        </p:nvSpPr>
        <p:spPr>
          <a:xfrm>
            <a:off x="-28575" y="1560513"/>
            <a:ext cx="6969125" cy="4619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Write a program comprising the following features: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11" name="Picture 12">
            <a:extLst>
              <a:ext uri="{FF2B5EF4-FFF2-40B4-BE49-F238E27FC236}">
                <a16:creationId xmlns:a16="http://schemas.microsoft.com/office/drawing/2014/main" id="{88B506BB-B5FE-40E6-881C-5DEF99AE3D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175" y="-3175"/>
            <a:ext cx="2373313" cy="1576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12" name="Picture 13">
            <a:extLst>
              <a:ext uri="{FF2B5EF4-FFF2-40B4-BE49-F238E27FC236}">
                <a16:creationId xmlns:a16="http://schemas.microsoft.com/office/drawing/2014/main" id="{8522DB8B-E840-40DE-BE87-A41DB014E3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625" y="-7938"/>
            <a:ext cx="2365375" cy="15811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13" name="Picture 14">
            <a:extLst>
              <a:ext uri="{FF2B5EF4-FFF2-40B4-BE49-F238E27FC236}">
                <a16:creationId xmlns:a16="http://schemas.microsoft.com/office/drawing/2014/main" id="{86F0A578-9BE7-428D-B852-ADE40D4381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625" y="-7938"/>
            <a:ext cx="2365375" cy="15811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14" name="Picture 15">
            <a:extLst>
              <a:ext uri="{FF2B5EF4-FFF2-40B4-BE49-F238E27FC236}">
                <a16:creationId xmlns:a16="http://schemas.microsoft.com/office/drawing/2014/main" id="{3CEF8F99-33AB-49A4-9623-B3ED1B8F92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625" y="-7938"/>
            <a:ext cx="2365375" cy="15811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15" name="Picture 17">
            <a:extLst>
              <a:ext uri="{FF2B5EF4-FFF2-40B4-BE49-F238E27FC236}">
                <a16:creationId xmlns:a16="http://schemas.microsoft.com/office/drawing/2014/main" id="{C81E7E86-DFF1-49A7-8720-409D3D552B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175" y="-3175"/>
            <a:ext cx="2373313" cy="1576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16" name="Picture 18">
            <a:extLst>
              <a:ext uri="{FF2B5EF4-FFF2-40B4-BE49-F238E27FC236}">
                <a16:creationId xmlns:a16="http://schemas.microsoft.com/office/drawing/2014/main" id="{6861D84C-624C-4B56-91F7-DFA05F7911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625" y="-7938"/>
            <a:ext cx="2365375" cy="15811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17" name="Picture 19">
            <a:extLst>
              <a:ext uri="{FF2B5EF4-FFF2-40B4-BE49-F238E27FC236}">
                <a16:creationId xmlns:a16="http://schemas.microsoft.com/office/drawing/2014/main" id="{1F90C8AB-8C37-495A-8EDF-614417523C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625" y="-7938"/>
            <a:ext cx="2365375" cy="15811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18" name="Picture 20">
            <a:extLst>
              <a:ext uri="{FF2B5EF4-FFF2-40B4-BE49-F238E27FC236}">
                <a16:creationId xmlns:a16="http://schemas.microsoft.com/office/drawing/2014/main" id="{E6958E24-3F13-4EEF-8706-39028F0FE0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625" y="-7938"/>
            <a:ext cx="2365375" cy="15811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19" name="Rectangle 99">
            <a:extLst>
              <a:ext uri="{FF2B5EF4-FFF2-40B4-BE49-F238E27FC236}">
                <a16:creationId xmlns:a16="http://schemas.microsoft.com/office/drawing/2014/main" id="{D18AFC46-76E6-4676-8F29-322183263F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70138" y="-3175"/>
            <a:ext cx="4408487" cy="1568450"/>
          </a:xfrm>
          <a:prstGeom prst="rect">
            <a:avLst/>
          </a:prstGeom>
          <a:solidFill>
            <a:srgbClr val="00B8FF"/>
          </a:solidFill>
          <a:ln w="9360" cap="sq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Arial Unicode MS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Arial Unicode MS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Arial Unicode MS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Arial Unicode MS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Arial Unicode M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Arial Unicode M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Arial Unicode M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Arial Unicode M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Arial Unicode MS" charset="0"/>
              </a:defRPr>
            </a:lvl9pPr>
          </a:lstStyle>
          <a:p>
            <a:pPr algn="ctr"/>
            <a:endParaRPr lang="en-US" altLang="en-US" sz="3000" b="1" dirty="0">
              <a:solidFill>
                <a:srgbClr val="000000"/>
              </a:solidFill>
            </a:endParaRPr>
          </a:p>
          <a:p>
            <a:pPr algn="ctr"/>
            <a:r>
              <a:rPr lang="en-US" altLang="en-US" sz="3300" b="1" dirty="0">
                <a:solidFill>
                  <a:srgbClr val="003E2F"/>
                </a:solidFill>
              </a:rPr>
              <a:t>FINAL TASK</a:t>
            </a:r>
          </a:p>
        </p:txBody>
      </p:sp>
      <p:pic>
        <p:nvPicPr>
          <p:cNvPr id="120" name="Picture 4" descr="http://kevinmccarthy.com/wp-content/uploads/2013/12/bigstock-The-Silhouette-of-two-man-with-35569919.jpg">
            <a:extLst>
              <a:ext uri="{FF2B5EF4-FFF2-40B4-BE49-F238E27FC236}">
                <a16:creationId xmlns:a16="http://schemas.microsoft.com/office/drawing/2014/main" id="{A78D6E8D-AD12-42A7-A767-BA5F1DF4E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19" y="72118"/>
            <a:ext cx="2122503" cy="1415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6348514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90" name="Group 1">
            <a:extLst>
              <a:ext uri="{FF2B5EF4-FFF2-40B4-BE49-F238E27FC236}">
                <a16:creationId xmlns:a16="http://schemas.microsoft.com/office/drawing/2014/main" id="{8FC3377A-660A-47F5-8567-E39818EA8ED2}"/>
              </a:ext>
            </a:extLst>
          </p:cNvPr>
          <p:cNvGrpSpPr>
            <a:grpSpLocks/>
          </p:cNvGrpSpPr>
          <p:nvPr/>
        </p:nvGrpSpPr>
        <p:grpSpPr bwMode="auto">
          <a:xfrm>
            <a:off x="31750" y="88900"/>
            <a:ext cx="9144000" cy="6781800"/>
            <a:chOff x="0" y="0"/>
            <a:chExt cx="5712" cy="4272"/>
          </a:xfrm>
        </p:grpSpPr>
        <p:grpSp>
          <p:nvGrpSpPr>
            <p:cNvPr id="12303" name="Group 2">
              <a:extLst>
                <a:ext uri="{FF2B5EF4-FFF2-40B4-BE49-F238E27FC236}">
                  <a16:creationId xmlns:a16="http://schemas.microsoft.com/office/drawing/2014/main" id="{CA268DD5-94FD-48B8-94C8-525F9DE0D53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0"/>
              <a:ext cx="5712" cy="541"/>
              <a:chOff x="0" y="0"/>
              <a:chExt cx="5712" cy="541"/>
            </a:xfrm>
          </p:grpSpPr>
          <p:grpSp>
            <p:nvGrpSpPr>
              <p:cNvPr id="12381" name="Group 3">
                <a:extLst>
                  <a:ext uri="{FF2B5EF4-FFF2-40B4-BE49-F238E27FC236}">
                    <a16:creationId xmlns:a16="http://schemas.microsoft.com/office/drawing/2014/main" id="{D431ED21-9886-4184-BDB3-C83E8F84DE0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0"/>
                <a:ext cx="1812" cy="540"/>
                <a:chOff x="0" y="0"/>
                <a:chExt cx="1812" cy="540"/>
              </a:xfrm>
            </p:grpSpPr>
            <p:pic>
              <p:nvPicPr>
                <p:cNvPr id="12389" name="Picture 4">
                  <a:extLst>
                    <a:ext uri="{FF2B5EF4-FFF2-40B4-BE49-F238E27FC236}">
                      <a16:creationId xmlns:a16="http://schemas.microsoft.com/office/drawing/2014/main" id="{A462C9DE-7093-493E-87F5-AFCB46A5A7A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0" y="0"/>
                  <a:ext cx="901" cy="54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12390" name="Picture 5">
                  <a:extLst>
                    <a:ext uri="{FF2B5EF4-FFF2-40B4-BE49-F238E27FC236}">
                      <a16:creationId xmlns:a16="http://schemas.microsoft.com/office/drawing/2014/main" id="{541DC893-CBA0-45F7-BCD7-F115B275112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11" y="0"/>
                  <a:ext cx="901" cy="54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</p:grpSp>
          <p:grpSp>
            <p:nvGrpSpPr>
              <p:cNvPr id="12382" name="Group 6">
                <a:extLst>
                  <a:ext uri="{FF2B5EF4-FFF2-40B4-BE49-F238E27FC236}">
                    <a16:creationId xmlns:a16="http://schemas.microsoft.com/office/drawing/2014/main" id="{18B66EE7-637E-4C0A-81DC-392EA39A3FD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23" y="0"/>
                <a:ext cx="1812" cy="540"/>
                <a:chOff x="1823" y="0"/>
                <a:chExt cx="1812" cy="540"/>
              </a:xfrm>
            </p:grpSpPr>
            <p:pic>
              <p:nvPicPr>
                <p:cNvPr id="12387" name="Picture 7">
                  <a:extLst>
                    <a:ext uri="{FF2B5EF4-FFF2-40B4-BE49-F238E27FC236}">
                      <a16:creationId xmlns:a16="http://schemas.microsoft.com/office/drawing/2014/main" id="{6C5026B2-5029-4099-A7BE-D51EC4F4E42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23" y="0"/>
                  <a:ext cx="901" cy="54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12388" name="Picture 8">
                  <a:extLst>
                    <a:ext uri="{FF2B5EF4-FFF2-40B4-BE49-F238E27FC236}">
                      <a16:creationId xmlns:a16="http://schemas.microsoft.com/office/drawing/2014/main" id="{CE70DD85-1E73-4AAD-972A-49D6D8C4C79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734" y="0"/>
                  <a:ext cx="901" cy="54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</p:grpSp>
          <p:pic>
            <p:nvPicPr>
              <p:cNvPr id="12383" name="Picture 9">
                <a:extLst>
                  <a:ext uri="{FF2B5EF4-FFF2-40B4-BE49-F238E27FC236}">
                    <a16:creationId xmlns:a16="http://schemas.microsoft.com/office/drawing/2014/main" id="{B8B6F909-8AA5-4ECD-B117-6020E16D5BD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10" y="0"/>
                <a:ext cx="902" cy="54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blipFill dpi="0" rotWithShape="0">
                      <a:blip/>
                      <a:srcRect/>
                      <a:stretch>
                        <a:fillRect/>
                      </a:stretch>
                    </a:blip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pic>
          <p:grpSp>
            <p:nvGrpSpPr>
              <p:cNvPr id="12384" name="Group 10">
                <a:extLst>
                  <a:ext uri="{FF2B5EF4-FFF2-40B4-BE49-F238E27FC236}">
                    <a16:creationId xmlns:a16="http://schemas.microsoft.com/office/drawing/2014/main" id="{931183E2-AAC2-4CCF-A7EC-DFA4389CA36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647" y="0"/>
                <a:ext cx="1812" cy="540"/>
                <a:chOff x="3647" y="0"/>
                <a:chExt cx="1812" cy="540"/>
              </a:xfrm>
            </p:grpSpPr>
            <p:pic>
              <p:nvPicPr>
                <p:cNvPr id="12385" name="Picture 11">
                  <a:extLst>
                    <a:ext uri="{FF2B5EF4-FFF2-40B4-BE49-F238E27FC236}">
                      <a16:creationId xmlns:a16="http://schemas.microsoft.com/office/drawing/2014/main" id="{CE144E6D-B8E8-4424-AD52-394D0CB36F8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647" y="0"/>
                  <a:ext cx="900" cy="54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12386" name="Picture 12">
                  <a:extLst>
                    <a:ext uri="{FF2B5EF4-FFF2-40B4-BE49-F238E27FC236}">
                      <a16:creationId xmlns:a16="http://schemas.microsoft.com/office/drawing/2014/main" id="{B3E992E9-BCFA-4064-83CD-8D23AFFB20B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559" y="0"/>
                  <a:ext cx="900" cy="54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</p:grpSp>
        </p:grpSp>
        <p:grpSp>
          <p:nvGrpSpPr>
            <p:cNvPr id="12304" name="Group 13">
              <a:extLst>
                <a:ext uri="{FF2B5EF4-FFF2-40B4-BE49-F238E27FC236}">
                  <a16:creationId xmlns:a16="http://schemas.microsoft.com/office/drawing/2014/main" id="{F68EFF81-7909-4027-AD14-D5FF501D680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576"/>
              <a:ext cx="5712" cy="541"/>
              <a:chOff x="0" y="576"/>
              <a:chExt cx="5712" cy="541"/>
            </a:xfrm>
          </p:grpSpPr>
          <p:grpSp>
            <p:nvGrpSpPr>
              <p:cNvPr id="12371" name="Group 14">
                <a:extLst>
                  <a:ext uri="{FF2B5EF4-FFF2-40B4-BE49-F238E27FC236}">
                    <a16:creationId xmlns:a16="http://schemas.microsoft.com/office/drawing/2014/main" id="{68699513-BE7B-4E15-9A3A-ADDCE1870AC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576"/>
                <a:ext cx="1812" cy="540"/>
                <a:chOff x="0" y="576"/>
                <a:chExt cx="1812" cy="540"/>
              </a:xfrm>
            </p:grpSpPr>
            <p:pic>
              <p:nvPicPr>
                <p:cNvPr id="12379" name="Picture 15">
                  <a:extLst>
                    <a:ext uri="{FF2B5EF4-FFF2-40B4-BE49-F238E27FC236}">
                      <a16:creationId xmlns:a16="http://schemas.microsoft.com/office/drawing/2014/main" id="{703451E3-468E-44E3-BD43-2EC5A30E6CD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0" y="576"/>
                  <a:ext cx="901" cy="54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12380" name="Picture 16">
                  <a:extLst>
                    <a:ext uri="{FF2B5EF4-FFF2-40B4-BE49-F238E27FC236}">
                      <a16:creationId xmlns:a16="http://schemas.microsoft.com/office/drawing/2014/main" id="{EAA3FC3B-FC06-4AF0-A8B2-13632324B70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11" y="576"/>
                  <a:ext cx="901" cy="54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</p:grpSp>
          <p:grpSp>
            <p:nvGrpSpPr>
              <p:cNvPr id="12372" name="Group 17">
                <a:extLst>
                  <a:ext uri="{FF2B5EF4-FFF2-40B4-BE49-F238E27FC236}">
                    <a16:creationId xmlns:a16="http://schemas.microsoft.com/office/drawing/2014/main" id="{B428A9C9-D4FC-4161-97E6-C438F9201A9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23" y="576"/>
                <a:ext cx="1812" cy="540"/>
                <a:chOff x="1823" y="576"/>
                <a:chExt cx="1812" cy="540"/>
              </a:xfrm>
            </p:grpSpPr>
            <p:pic>
              <p:nvPicPr>
                <p:cNvPr id="12377" name="Picture 18">
                  <a:extLst>
                    <a:ext uri="{FF2B5EF4-FFF2-40B4-BE49-F238E27FC236}">
                      <a16:creationId xmlns:a16="http://schemas.microsoft.com/office/drawing/2014/main" id="{F9A5A9FF-9DB5-4FCC-B672-DF185AE64FA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23" y="576"/>
                  <a:ext cx="901" cy="54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12378" name="Picture 19">
                  <a:extLst>
                    <a:ext uri="{FF2B5EF4-FFF2-40B4-BE49-F238E27FC236}">
                      <a16:creationId xmlns:a16="http://schemas.microsoft.com/office/drawing/2014/main" id="{D728CBDF-5574-4785-82D0-AD8A7420EFC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734" y="576"/>
                  <a:ext cx="901" cy="54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</p:grpSp>
          <p:pic>
            <p:nvPicPr>
              <p:cNvPr id="12373" name="Picture 20">
                <a:extLst>
                  <a:ext uri="{FF2B5EF4-FFF2-40B4-BE49-F238E27FC236}">
                    <a16:creationId xmlns:a16="http://schemas.microsoft.com/office/drawing/2014/main" id="{6FDA7C09-3726-4FF2-B64E-D5E80819AA3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10" y="576"/>
                <a:ext cx="902" cy="54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blipFill dpi="0" rotWithShape="0">
                      <a:blip/>
                      <a:srcRect/>
                      <a:stretch>
                        <a:fillRect/>
                      </a:stretch>
                    </a:blip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pic>
          <p:grpSp>
            <p:nvGrpSpPr>
              <p:cNvPr id="12374" name="Group 21">
                <a:extLst>
                  <a:ext uri="{FF2B5EF4-FFF2-40B4-BE49-F238E27FC236}">
                    <a16:creationId xmlns:a16="http://schemas.microsoft.com/office/drawing/2014/main" id="{F965B682-128A-4299-A2D5-4B6525C7182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647" y="576"/>
                <a:ext cx="1812" cy="540"/>
                <a:chOff x="3647" y="576"/>
                <a:chExt cx="1812" cy="540"/>
              </a:xfrm>
            </p:grpSpPr>
            <p:pic>
              <p:nvPicPr>
                <p:cNvPr id="12375" name="Picture 22">
                  <a:extLst>
                    <a:ext uri="{FF2B5EF4-FFF2-40B4-BE49-F238E27FC236}">
                      <a16:creationId xmlns:a16="http://schemas.microsoft.com/office/drawing/2014/main" id="{79C8C5F0-FAD4-47AB-B99C-8E7CB2DF813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647" y="576"/>
                  <a:ext cx="900" cy="54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12376" name="Picture 23">
                  <a:extLst>
                    <a:ext uri="{FF2B5EF4-FFF2-40B4-BE49-F238E27FC236}">
                      <a16:creationId xmlns:a16="http://schemas.microsoft.com/office/drawing/2014/main" id="{1B882D2C-F378-4E9E-84CC-97F897EE84B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559" y="576"/>
                  <a:ext cx="900" cy="54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</p:grpSp>
        </p:grpSp>
        <p:grpSp>
          <p:nvGrpSpPr>
            <p:cNvPr id="12305" name="Group 24">
              <a:extLst>
                <a:ext uri="{FF2B5EF4-FFF2-40B4-BE49-F238E27FC236}">
                  <a16:creationId xmlns:a16="http://schemas.microsoft.com/office/drawing/2014/main" id="{853DF350-FA45-43CA-A76D-2066E231532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1152"/>
              <a:ext cx="5712" cy="541"/>
              <a:chOff x="0" y="1152"/>
              <a:chExt cx="5712" cy="541"/>
            </a:xfrm>
          </p:grpSpPr>
          <p:grpSp>
            <p:nvGrpSpPr>
              <p:cNvPr id="12361" name="Group 25">
                <a:extLst>
                  <a:ext uri="{FF2B5EF4-FFF2-40B4-BE49-F238E27FC236}">
                    <a16:creationId xmlns:a16="http://schemas.microsoft.com/office/drawing/2014/main" id="{87FB8314-FCB8-4A71-A17B-6890DA0BF42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1152"/>
                <a:ext cx="1812" cy="540"/>
                <a:chOff x="0" y="1152"/>
                <a:chExt cx="1812" cy="540"/>
              </a:xfrm>
            </p:grpSpPr>
            <p:pic>
              <p:nvPicPr>
                <p:cNvPr id="12369" name="Picture 26">
                  <a:extLst>
                    <a:ext uri="{FF2B5EF4-FFF2-40B4-BE49-F238E27FC236}">
                      <a16:creationId xmlns:a16="http://schemas.microsoft.com/office/drawing/2014/main" id="{BE9C1AD2-E773-4CFE-A251-A1AFA90803C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0" y="1152"/>
                  <a:ext cx="901" cy="54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12370" name="Picture 27">
                  <a:extLst>
                    <a:ext uri="{FF2B5EF4-FFF2-40B4-BE49-F238E27FC236}">
                      <a16:creationId xmlns:a16="http://schemas.microsoft.com/office/drawing/2014/main" id="{2B1B787E-B617-4155-A66E-61D97D9F9F1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11" y="1152"/>
                  <a:ext cx="901" cy="54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</p:grpSp>
          <p:grpSp>
            <p:nvGrpSpPr>
              <p:cNvPr id="12362" name="Group 28">
                <a:extLst>
                  <a:ext uri="{FF2B5EF4-FFF2-40B4-BE49-F238E27FC236}">
                    <a16:creationId xmlns:a16="http://schemas.microsoft.com/office/drawing/2014/main" id="{BAEDF0E1-4877-4CBE-92A3-3B83A531E72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23" y="1152"/>
                <a:ext cx="1812" cy="540"/>
                <a:chOff x="1823" y="1152"/>
                <a:chExt cx="1812" cy="540"/>
              </a:xfrm>
            </p:grpSpPr>
            <p:pic>
              <p:nvPicPr>
                <p:cNvPr id="12367" name="Picture 29">
                  <a:extLst>
                    <a:ext uri="{FF2B5EF4-FFF2-40B4-BE49-F238E27FC236}">
                      <a16:creationId xmlns:a16="http://schemas.microsoft.com/office/drawing/2014/main" id="{34137D80-D465-47B8-ABE9-E4FD6F668B2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23" y="1152"/>
                  <a:ext cx="901" cy="54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12368" name="Picture 30">
                  <a:extLst>
                    <a:ext uri="{FF2B5EF4-FFF2-40B4-BE49-F238E27FC236}">
                      <a16:creationId xmlns:a16="http://schemas.microsoft.com/office/drawing/2014/main" id="{52D96A74-AA42-40FC-BE75-E450E79D52C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734" y="1152"/>
                  <a:ext cx="901" cy="54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</p:grpSp>
          <p:pic>
            <p:nvPicPr>
              <p:cNvPr id="12363" name="Picture 31">
                <a:extLst>
                  <a:ext uri="{FF2B5EF4-FFF2-40B4-BE49-F238E27FC236}">
                    <a16:creationId xmlns:a16="http://schemas.microsoft.com/office/drawing/2014/main" id="{0879D67B-51EA-4D4A-AF93-93904A890CF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10" y="1152"/>
                <a:ext cx="902" cy="54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blipFill dpi="0" rotWithShape="0">
                      <a:blip/>
                      <a:srcRect/>
                      <a:stretch>
                        <a:fillRect/>
                      </a:stretch>
                    </a:blip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pic>
          <p:grpSp>
            <p:nvGrpSpPr>
              <p:cNvPr id="12364" name="Group 32">
                <a:extLst>
                  <a:ext uri="{FF2B5EF4-FFF2-40B4-BE49-F238E27FC236}">
                    <a16:creationId xmlns:a16="http://schemas.microsoft.com/office/drawing/2014/main" id="{95942233-B964-4166-BE2C-053F0BD3E66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647" y="1152"/>
                <a:ext cx="1812" cy="540"/>
                <a:chOff x="3647" y="1152"/>
                <a:chExt cx="1812" cy="540"/>
              </a:xfrm>
            </p:grpSpPr>
            <p:pic>
              <p:nvPicPr>
                <p:cNvPr id="12365" name="Picture 33">
                  <a:extLst>
                    <a:ext uri="{FF2B5EF4-FFF2-40B4-BE49-F238E27FC236}">
                      <a16:creationId xmlns:a16="http://schemas.microsoft.com/office/drawing/2014/main" id="{A378D5FC-0F27-4DE0-A83E-76B1B83873F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647" y="1152"/>
                  <a:ext cx="900" cy="54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12366" name="Picture 34">
                  <a:extLst>
                    <a:ext uri="{FF2B5EF4-FFF2-40B4-BE49-F238E27FC236}">
                      <a16:creationId xmlns:a16="http://schemas.microsoft.com/office/drawing/2014/main" id="{B3825E4B-30AB-4DE9-A628-28B5B3D0076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559" y="1152"/>
                  <a:ext cx="900" cy="54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</p:grpSp>
        </p:grpSp>
        <p:grpSp>
          <p:nvGrpSpPr>
            <p:cNvPr id="12306" name="Group 35">
              <a:extLst>
                <a:ext uri="{FF2B5EF4-FFF2-40B4-BE49-F238E27FC236}">
                  <a16:creationId xmlns:a16="http://schemas.microsoft.com/office/drawing/2014/main" id="{AFC242DC-8456-462E-A55A-C8ADF606D51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1728"/>
              <a:ext cx="5712" cy="541"/>
              <a:chOff x="0" y="1728"/>
              <a:chExt cx="5712" cy="541"/>
            </a:xfrm>
          </p:grpSpPr>
          <p:grpSp>
            <p:nvGrpSpPr>
              <p:cNvPr id="12351" name="Group 36">
                <a:extLst>
                  <a:ext uri="{FF2B5EF4-FFF2-40B4-BE49-F238E27FC236}">
                    <a16:creationId xmlns:a16="http://schemas.microsoft.com/office/drawing/2014/main" id="{140E19A2-90DC-496E-B89A-8EA3388879E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1728"/>
                <a:ext cx="1812" cy="540"/>
                <a:chOff x="0" y="1728"/>
                <a:chExt cx="1812" cy="540"/>
              </a:xfrm>
            </p:grpSpPr>
            <p:pic>
              <p:nvPicPr>
                <p:cNvPr id="12359" name="Picture 37">
                  <a:extLst>
                    <a:ext uri="{FF2B5EF4-FFF2-40B4-BE49-F238E27FC236}">
                      <a16:creationId xmlns:a16="http://schemas.microsoft.com/office/drawing/2014/main" id="{BE79BD9D-1FB6-4975-9D42-E17745444BE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0" y="1728"/>
                  <a:ext cx="901" cy="54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12360" name="Picture 38">
                  <a:extLst>
                    <a:ext uri="{FF2B5EF4-FFF2-40B4-BE49-F238E27FC236}">
                      <a16:creationId xmlns:a16="http://schemas.microsoft.com/office/drawing/2014/main" id="{0C5362AB-74AE-49D9-9745-52256DFB9E6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11" y="1728"/>
                  <a:ext cx="901" cy="54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</p:grpSp>
          <p:grpSp>
            <p:nvGrpSpPr>
              <p:cNvPr id="12352" name="Group 39">
                <a:extLst>
                  <a:ext uri="{FF2B5EF4-FFF2-40B4-BE49-F238E27FC236}">
                    <a16:creationId xmlns:a16="http://schemas.microsoft.com/office/drawing/2014/main" id="{936F6E05-6964-4028-85D5-AC12E62A868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23" y="1728"/>
                <a:ext cx="1812" cy="540"/>
                <a:chOff x="1823" y="1728"/>
                <a:chExt cx="1812" cy="540"/>
              </a:xfrm>
            </p:grpSpPr>
            <p:pic>
              <p:nvPicPr>
                <p:cNvPr id="12357" name="Picture 40">
                  <a:extLst>
                    <a:ext uri="{FF2B5EF4-FFF2-40B4-BE49-F238E27FC236}">
                      <a16:creationId xmlns:a16="http://schemas.microsoft.com/office/drawing/2014/main" id="{02C32A48-3DC5-46B1-A30E-A917C953376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23" y="1728"/>
                  <a:ext cx="901" cy="54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12358" name="Picture 41">
                  <a:extLst>
                    <a:ext uri="{FF2B5EF4-FFF2-40B4-BE49-F238E27FC236}">
                      <a16:creationId xmlns:a16="http://schemas.microsoft.com/office/drawing/2014/main" id="{3D145A97-5068-4824-91F2-9BC8BED3DB6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734" y="1728"/>
                  <a:ext cx="901" cy="54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</p:grpSp>
          <p:pic>
            <p:nvPicPr>
              <p:cNvPr id="12353" name="Picture 42">
                <a:extLst>
                  <a:ext uri="{FF2B5EF4-FFF2-40B4-BE49-F238E27FC236}">
                    <a16:creationId xmlns:a16="http://schemas.microsoft.com/office/drawing/2014/main" id="{F84238C8-E932-4288-90A0-75FA687CC18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10" y="1728"/>
                <a:ext cx="902" cy="54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blipFill dpi="0" rotWithShape="0">
                      <a:blip/>
                      <a:srcRect/>
                      <a:stretch>
                        <a:fillRect/>
                      </a:stretch>
                    </a:blip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pic>
          <p:grpSp>
            <p:nvGrpSpPr>
              <p:cNvPr id="12354" name="Group 43">
                <a:extLst>
                  <a:ext uri="{FF2B5EF4-FFF2-40B4-BE49-F238E27FC236}">
                    <a16:creationId xmlns:a16="http://schemas.microsoft.com/office/drawing/2014/main" id="{294FD17B-76FE-4E38-A32D-B3E8C99BB4D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647" y="1728"/>
                <a:ext cx="1812" cy="540"/>
                <a:chOff x="3647" y="1728"/>
                <a:chExt cx="1812" cy="540"/>
              </a:xfrm>
            </p:grpSpPr>
            <p:pic>
              <p:nvPicPr>
                <p:cNvPr id="12355" name="Picture 44">
                  <a:extLst>
                    <a:ext uri="{FF2B5EF4-FFF2-40B4-BE49-F238E27FC236}">
                      <a16:creationId xmlns:a16="http://schemas.microsoft.com/office/drawing/2014/main" id="{7A656F76-0076-475A-90A7-0469BF62418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647" y="1728"/>
                  <a:ext cx="900" cy="54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12356" name="Picture 45">
                  <a:extLst>
                    <a:ext uri="{FF2B5EF4-FFF2-40B4-BE49-F238E27FC236}">
                      <a16:creationId xmlns:a16="http://schemas.microsoft.com/office/drawing/2014/main" id="{019CEF46-2D54-4F3B-B6CE-C05F3CA8971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559" y="1728"/>
                  <a:ext cx="900" cy="54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</p:grpSp>
        </p:grpSp>
        <p:grpSp>
          <p:nvGrpSpPr>
            <p:cNvPr id="12307" name="Group 46">
              <a:extLst>
                <a:ext uri="{FF2B5EF4-FFF2-40B4-BE49-F238E27FC236}">
                  <a16:creationId xmlns:a16="http://schemas.microsoft.com/office/drawing/2014/main" id="{D594E4A6-DBCD-4872-AFEF-8DA2C7226A8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2304"/>
              <a:ext cx="5712" cy="541"/>
              <a:chOff x="0" y="2304"/>
              <a:chExt cx="5712" cy="541"/>
            </a:xfrm>
          </p:grpSpPr>
          <p:grpSp>
            <p:nvGrpSpPr>
              <p:cNvPr id="12341" name="Group 47">
                <a:extLst>
                  <a:ext uri="{FF2B5EF4-FFF2-40B4-BE49-F238E27FC236}">
                    <a16:creationId xmlns:a16="http://schemas.microsoft.com/office/drawing/2014/main" id="{3DDBD886-0927-4723-B6C3-22C058D52C7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2304"/>
                <a:ext cx="1812" cy="540"/>
                <a:chOff x="0" y="2304"/>
                <a:chExt cx="1812" cy="540"/>
              </a:xfrm>
            </p:grpSpPr>
            <p:pic>
              <p:nvPicPr>
                <p:cNvPr id="12349" name="Picture 48">
                  <a:extLst>
                    <a:ext uri="{FF2B5EF4-FFF2-40B4-BE49-F238E27FC236}">
                      <a16:creationId xmlns:a16="http://schemas.microsoft.com/office/drawing/2014/main" id="{3EE6E19C-AEF5-4BBE-BAD2-1DD58F84E21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0" y="2304"/>
                  <a:ext cx="901" cy="54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12350" name="Picture 49">
                  <a:extLst>
                    <a:ext uri="{FF2B5EF4-FFF2-40B4-BE49-F238E27FC236}">
                      <a16:creationId xmlns:a16="http://schemas.microsoft.com/office/drawing/2014/main" id="{C73E18D2-70BC-4D85-A087-F5DCAF23DD0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11" y="2304"/>
                  <a:ext cx="901" cy="54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</p:grpSp>
          <p:grpSp>
            <p:nvGrpSpPr>
              <p:cNvPr id="12342" name="Group 50">
                <a:extLst>
                  <a:ext uri="{FF2B5EF4-FFF2-40B4-BE49-F238E27FC236}">
                    <a16:creationId xmlns:a16="http://schemas.microsoft.com/office/drawing/2014/main" id="{0DF0066F-DFBE-4DCE-986B-94C4E994E63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23" y="2304"/>
                <a:ext cx="1812" cy="540"/>
                <a:chOff x="1823" y="2304"/>
                <a:chExt cx="1812" cy="540"/>
              </a:xfrm>
            </p:grpSpPr>
            <p:pic>
              <p:nvPicPr>
                <p:cNvPr id="12347" name="Picture 51">
                  <a:extLst>
                    <a:ext uri="{FF2B5EF4-FFF2-40B4-BE49-F238E27FC236}">
                      <a16:creationId xmlns:a16="http://schemas.microsoft.com/office/drawing/2014/main" id="{C19A75BA-C91D-4511-89A6-7671A513B73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23" y="2304"/>
                  <a:ext cx="901" cy="54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12348" name="Picture 52">
                  <a:extLst>
                    <a:ext uri="{FF2B5EF4-FFF2-40B4-BE49-F238E27FC236}">
                      <a16:creationId xmlns:a16="http://schemas.microsoft.com/office/drawing/2014/main" id="{77042600-EBA2-4BD5-B632-E30133C9916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734" y="2304"/>
                  <a:ext cx="901" cy="54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</p:grpSp>
          <p:pic>
            <p:nvPicPr>
              <p:cNvPr id="12343" name="Picture 53">
                <a:extLst>
                  <a:ext uri="{FF2B5EF4-FFF2-40B4-BE49-F238E27FC236}">
                    <a16:creationId xmlns:a16="http://schemas.microsoft.com/office/drawing/2014/main" id="{F1A3C38C-702B-4823-8639-0164D9DE496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10" y="2304"/>
                <a:ext cx="902" cy="54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blipFill dpi="0" rotWithShape="0">
                      <a:blip/>
                      <a:srcRect/>
                      <a:stretch>
                        <a:fillRect/>
                      </a:stretch>
                    </a:blip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pic>
          <p:grpSp>
            <p:nvGrpSpPr>
              <p:cNvPr id="12344" name="Group 54">
                <a:extLst>
                  <a:ext uri="{FF2B5EF4-FFF2-40B4-BE49-F238E27FC236}">
                    <a16:creationId xmlns:a16="http://schemas.microsoft.com/office/drawing/2014/main" id="{8E47D106-B971-4133-AF54-5F1809A2B7C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647" y="2304"/>
                <a:ext cx="1812" cy="540"/>
                <a:chOff x="3647" y="2304"/>
                <a:chExt cx="1812" cy="540"/>
              </a:xfrm>
            </p:grpSpPr>
            <p:pic>
              <p:nvPicPr>
                <p:cNvPr id="12345" name="Picture 55">
                  <a:extLst>
                    <a:ext uri="{FF2B5EF4-FFF2-40B4-BE49-F238E27FC236}">
                      <a16:creationId xmlns:a16="http://schemas.microsoft.com/office/drawing/2014/main" id="{631F99E3-F5A4-4CB0-B597-679E726C421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647" y="2304"/>
                  <a:ext cx="900" cy="54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12346" name="Picture 56">
                  <a:extLst>
                    <a:ext uri="{FF2B5EF4-FFF2-40B4-BE49-F238E27FC236}">
                      <a16:creationId xmlns:a16="http://schemas.microsoft.com/office/drawing/2014/main" id="{84717C77-6C10-467B-AEEF-B8A85C3EF76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559" y="2304"/>
                  <a:ext cx="900" cy="54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</p:grpSp>
        </p:grpSp>
        <p:grpSp>
          <p:nvGrpSpPr>
            <p:cNvPr id="12308" name="Group 57">
              <a:extLst>
                <a:ext uri="{FF2B5EF4-FFF2-40B4-BE49-F238E27FC236}">
                  <a16:creationId xmlns:a16="http://schemas.microsoft.com/office/drawing/2014/main" id="{63F10A5F-9F78-4045-A2C3-80F44CCC5FB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2880"/>
              <a:ext cx="5712" cy="541"/>
              <a:chOff x="0" y="2880"/>
              <a:chExt cx="5712" cy="541"/>
            </a:xfrm>
          </p:grpSpPr>
          <p:grpSp>
            <p:nvGrpSpPr>
              <p:cNvPr id="12331" name="Group 58">
                <a:extLst>
                  <a:ext uri="{FF2B5EF4-FFF2-40B4-BE49-F238E27FC236}">
                    <a16:creationId xmlns:a16="http://schemas.microsoft.com/office/drawing/2014/main" id="{7FFC442D-F172-4945-9D80-61C4C03BCF6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2880"/>
                <a:ext cx="1812" cy="540"/>
                <a:chOff x="0" y="2880"/>
                <a:chExt cx="1812" cy="540"/>
              </a:xfrm>
            </p:grpSpPr>
            <p:pic>
              <p:nvPicPr>
                <p:cNvPr id="12339" name="Picture 59">
                  <a:extLst>
                    <a:ext uri="{FF2B5EF4-FFF2-40B4-BE49-F238E27FC236}">
                      <a16:creationId xmlns:a16="http://schemas.microsoft.com/office/drawing/2014/main" id="{FF1CD09D-2310-41E5-A8C4-1CA0B3953C5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0" y="2880"/>
                  <a:ext cx="901" cy="54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12340" name="Picture 60">
                  <a:extLst>
                    <a:ext uri="{FF2B5EF4-FFF2-40B4-BE49-F238E27FC236}">
                      <a16:creationId xmlns:a16="http://schemas.microsoft.com/office/drawing/2014/main" id="{0E401887-9AFF-43E3-9717-0645F817F63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11" y="2880"/>
                  <a:ext cx="901" cy="54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</p:grpSp>
          <p:grpSp>
            <p:nvGrpSpPr>
              <p:cNvPr id="12332" name="Group 61">
                <a:extLst>
                  <a:ext uri="{FF2B5EF4-FFF2-40B4-BE49-F238E27FC236}">
                    <a16:creationId xmlns:a16="http://schemas.microsoft.com/office/drawing/2014/main" id="{F0B78A8D-3EAF-4C25-BB96-42C9B3E7F24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23" y="2880"/>
                <a:ext cx="1812" cy="540"/>
                <a:chOff x="1823" y="2880"/>
                <a:chExt cx="1812" cy="540"/>
              </a:xfrm>
            </p:grpSpPr>
            <p:pic>
              <p:nvPicPr>
                <p:cNvPr id="12337" name="Picture 62">
                  <a:extLst>
                    <a:ext uri="{FF2B5EF4-FFF2-40B4-BE49-F238E27FC236}">
                      <a16:creationId xmlns:a16="http://schemas.microsoft.com/office/drawing/2014/main" id="{72F6FB27-91D8-43AB-A978-6A7A1787FEB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23" y="2880"/>
                  <a:ext cx="901" cy="54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12338" name="Picture 63">
                  <a:extLst>
                    <a:ext uri="{FF2B5EF4-FFF2-40B4-BE49-F238E27FC236}">
                      <a16:creationId xmlns:a16="http://schemas.microsoft.com/office/drawing/2014/main" id="{E6B698BD-A3ED-411E-8854-F45C3D12CA6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734" y="2880"/>
                  <a:ext cx="901" cy="54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</p:grpSp>
          <p:pic>
            <p:nvPicPr>
              <p:cNvPr id="12333" name="Picture 64">
                <a:extLst>
                  <a:ext uri="{FF2B5EF4-FFF2-40B4-BE49-F238E27FC236}">
                    <a16:creationId xmlns:a16="http://schemas.microsoft.com/office/drawing/2014/main" id="{3705FCB6-45A5-4EE1-B744-45914993AAC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10" y="2880"/>
                <a:ext cx="902" cy="54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blipFill dpi="0" rotWithShape="0">
                      <a:blip/>
                      <a:srcRect/>
                      <a:stretch>
                        <a:fillRect/>
                      </a:stretch>
                    </a:blip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pic>
          <p:grpSp>
            <p:nvGrpSpPr>
              <p:cNvPr id="12334" name="Group 65">
                <a:extLst>
                  <a:ext uri="{FF2B5EF4-FFF2-40B4-BE49-F238E27FC236}">
                    <a16:creationId xmlns:a16="http://schemas.microsoft.com/office/drawing/2014/main" id="{2672FD23-BACE-4608-828A-BABAB3EF779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647" y="2880"/>
                <a:ext cx="1812" cy="540"/>
                <a:chOff x="3647" y="2880"/>
                <a:chExt cx="1812" cy="540"/>
              </a:xfrm>
            </p:grpSpPr>
            <p:pic>
              <p:nvPicPr>
                <p:cNvPr id="12335" name="Picture 66">
                  <a:extLst>
                    <a:ext uri="{FF2B5EF4-FFF2-40B4-BE49-F238E27FC236}">
                      <a16:creationId xmlns:a16="http://schemas.microsoft.com/office/drawing/2014/main" id="{2E23F0E0-FE6C-4F2D-A8BB-9C036484134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647" y="2880"/>
                  <a:ext cx="900" cy="54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12336" name="Picture 67">
                  <a:extLst>
                    <a:ext uri="{FF2B5EF4-FFF2-40B4-BE49-F238E27FC236}">
                      <a16:creationId xmlns:a16="http://schemas.microsoft.com/office/drawing/2014/main" id="{F7E0FF7A-0825-49DF-B887-3334A10A2CD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559" y="2880"/>
                  <a:ext cx="900" cy="54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</p:grpSp>
        </p:grpSp>
        <p:grpSp>
          <p:nvGrpSpPr>
            <p:cNvPr id="12309" name="Group 68">
              <a:extLst>
                <a:ext uri="{FF2B5EF4-FFF2-40B4-BE49-F238E27FC236}">
                  <a16:creationId xmlns:a16="http://schemas.microsoft.com/office/drawing/2014/main" id="{E111894F-CE4E-4F07-9A75-EA03CF96722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3731"/>
              <a:ext cx="5712" cy="541"/>
              <a:chOff x="0" y="3731"/>
              <a:chExt cx="5712" cy="541"/>
            </a:xfrm>
          </p:grpSpPr>
          <p:grpSp>
            <p:nvGrpSpPr>
              <p:cNvPr id="12321" name="Group 69">
                <a:extLst>
                  <a:ext uri="{FF2B5EF4-FFF2-40B4-BE49-F238E27FC236}">
                    <a16:creationId xmlns:a16="http://schemas.microsoft.com/office/drawing/2014/main" id="{A3AB193D-9FAB-44DE-BD2F-D8D8CAE1351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3731"/>
                <a:ext cx="1812" cy="540"/>
                <a:chOff x="0" y="3731"/>
                <a:chExt cx="1812" cy="540"/>
              </a:xfrm>
            </p:grpSpPr>
            <p:pic>
              <p:nvPicPr>
                <p:cNvPr id="12329" name="Picture 70">
                  <a:extLst>
                    <a:ext uri="{FF2B5EF4-FFF2-40B4-BE49-F238E27FC236}">
                      <a16:creationId xmlns:a16="http://schemas.microsoft.com/office/drawing/2014/main" id="{79B6CD9F-2F63-4883-8A1B-C9C78FE9916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0" y="3731"/>
                  <a:ext cx="901" cy="54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12330" name="Picture 71">
                  <a:extLst>
                    <a:ext uri="{FF2B5EF4-FFF2-40B4-BE49-F238E27FC236}">
                      <a16:creationId xmlns:a16="http://schemas.microsoft.com/office/drawing/2014/main" id="{65A541C0-C39D-41CE-8426-5195F5CBF20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11" y="3731"/>
                  <a:ext cx="901" cy="54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</p:grpSp>
          <p:grpSp>
            <p:nvGrpSpPr>
              <p:cNvPr id="12322" name="Group 72">
                <a:extLst>
                  <a:ext uri="{FF2B5EF4-FFF2-40B4-BE49-F238E27FC236}">
                    <a16:creationId xmlns:a16="http://schemas.microsoft.com/office/drawing/2014/main" id="{51AB85B8-6016-4A3A-A1B9-3018A241038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23" y="3731"/>
                <a:ext cx="1812" cy="540"/>
                <a:chOff x="1823" y="3731"/>
                <a:chExt cx="1812" cy="540"/>
              </a:xfrm>
            </p:grpSpPr>
            <p:pic>
              <p:nvPicPr>
                <p:cNvPr id="12327" name="Picture 73">
                  <a:extLst>
                    <a:ext uri="{FF2B5EF4-FFF2-40B4-BE49-F238E27FC236}">
                      <a16:creationId xmlns:a16="http://schemas.microsoft.com/office/drawing/2014/main" id="{0252F5D6-D42E-4FF6-A956-D81F443B173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23" y="3731"/>
                  <a:ext cx="901" cy="54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12328" name="Picture 74">
                  <a:extLst>
                    <a:ext uri="{FF2B5EF4-FFF2-40B4-BE49-F238E27FC236}">
                      <a16:creationId xmlns:a16="http://schemas.microsoft.com/office/drawing/2014/main" id="{9544F7F4-9136-4921-9D6A-9D2EC876DDE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734" y="3731"/>
                  <a:ext cx="901" cy="54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</p:grpSp>
          <p:pic>
            <p:nvPicPr>
              <p:cNvPr id="12323" name="Picture 75">
                <a:extLst>
                  <a:ext uri="{FF2B5EF4-FFF2-40B4-BE49-F238E27FC236}">
                    <a16:creationId xmlns:a16="http://schemas.microsoft.com/office/drawing/2014/main" id="{0F157770-EEBD-462E-B45B-25DD5648FCF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10" y="3731"/>
                <a:ext cx="902" cy="54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blipFill dpi="0" rotWithShape="0">
                      <a:blip/>
                      <a:srcRect/>
                      <a:stretch>
                        <a:fillRect/>
                      </a:stretch>
                    </a:blip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pic>
          <p:grpSp>
            <p:nvGrpSpPr>
              <p:cNvPr id="12324" name="Group 76">
                <a:extLst>
                  <a:ext uri="{FF2B5EF4-FFF2-40B4-BE49-F238E27FC236}">
                    <a16:creationId xmlns:a16="http://schemas.microsoft.com/office/drawing/2014/main" id="{DDEC93F4-BC80-43E5-AB78-6C0A07295EC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647" y="3731"/>
                <a:ext cx="1812" cy="540"/>
                <a:chOff x="3647" y="3731"/>
                <a:chExt cx="1812" cy="540"/>
              </a:xfrm>
            </p:grpSpPr>
            <p:pic>
              <p:nvPicPr>
                <p:cNvPr id="12325" name="Picture 77">
                  <a:extLst>
                    <a:ext uri="{FF2B5EF4-FFF2-40B4-BE49-F238E27FC236}">
                      <a16:creationId xmlns:a16="http://schemas.microsoft.com/office/drawing/2014/main" id="{CC488AF5-5E6A-4A46-90D1-2E3C9C688F0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647" y="3731"/>
                  <a:ext cx="900" cy="54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12326" name="Picture 78">
                  <a:extLst>
                    <a:ext uri="{FF2B5EF4-FFF2-40B4-BE49-F238E27FC236}">
                      <a16:creationId xmlns:a16="http://schemas.microsoft.com/office/drawing/2014/main" id="{91905957-15EE-445B-8382-112A2525955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559" y="3731"/>
                  <a:ext cx="900" cy="54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</p:grpSp>
        </p:grpSp>
        <p:grpSp>
          <p:nvGrpSpPr>
            <p:cNvPr id="12310" name="Group 79">
              <a:extLst>
                <a:ext uri="{FF2B5EF4-FFF2-40B4-BE49-F238E27FC236}">
                  <a16:creationId xmlns:a16="http://schemas.microsoft.com/office/drawing/2014/main" id="{B9114EF0-3F08-4115-A7A0-5EBF2390AB8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3456"/>
              <a:ext cx="5712" cy="541"/>
              <a:chOff x="0" y="3456"/>
              <a:chExt cx="5712" cy="541"/>
            </a:xfrm>
          </p:grpSpPr>
          <p:grpSp>
            <p:nvGrpSpPr>
              <p:cNvPr id="12311" name="Group 80">
                <a:extLst>
                  <a:ext uri="{FF2B5EF4-FFF2-40B4-BE49-F238E27FC236}">
                    <a16:creationId xmlns:a16="http://schemas.microsoft.com/office/drawing/2014/main" id="{8AEBC263-ACB3-4AA5-A292-F7A1671A854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3456"/>
                <a:ext cx="1812" cy="540"/>
                <a:chOff x="0" y="3456"/>
                <a:chExt cx="1812" cy="540"/>
              </a:xfrm>
            </p:grpSpPr>
            <p:pic>
              <p:nvPicPr>
                <p:cNvPr id="12319" name="Picture 81">
                  <a:extLst>
                    <a:ext uri="{FF2B5EF4-FFF2-40B4-BE49-F238E27FC236}">
                      <a16:creationId xmlns:a16="http://schemas.microsoft.com/office/drawing/2014/main" id="{41A4249F-B5F0-41D0-A5DA-E1FC2D3AB24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0" y="3456"/>
                  <a:ext cx="901" cy="54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12320" name="Picture 82">
                  <a:extLst>
                    <a:ext uri="{FF2B5EF4-FFF2-40B4-BE49-F238E27FC236}">
                      <a16:creationId xmlns:a16="http://schemas.microsoft.com/office/drawing/2014/main" id="{2FF76D13-FAE4-44CE-8E46-BBDCB149BAF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11" y="3456"/>
                  <a:ext cx="901" cy="54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</p:grpSp>
          <p:grpSp>
            <p:nvGrpSpPr>
              <p:cNvPr id="12312" name="Group 83">
                <a:extLst>
                  <a:ext uri="{FF2B5EF4-FFF2-40B4-BE49-F238E27FC236}">
                    <a16:creationId xmlns:a16="http://schemas.microsoft.com/office/drawing/2014/main" id="{EF32A2F9-4A74-493B-9C9A-69C3134DBC6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23" y="3456"/>
                <a:ext cx="1812" cy="540"/>
                <a:chOff x="1823" y="3456"/>
                <a:chExt cx="1812" cy="540"/>
              </a:xfrm>
            </p:grpSpPr>
            <p:pic>
              <p:nvPicPr>
                <p:cNvPr id="12317" name="Picture 84">
                  <a:extLst>
                    <a:ext uri="{FF2B5EF4-FFF2-40B4-BE49-F238E27FC236}">
                      <a16:creationId xmlns:a16="http://schemas.microsoft.com/office/drawing/2014/main" id="{AF3D436E-961A-4D2C-8F51-C7330E1CE94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23" y="3456"/>
                  <a:ext cx="901" cy="54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12318" name="Picture 85">
                  <a:extLst>
                    <a:ext uri="{FF2B5EF4-FFF2-40B4-BE49-F238E27FC236}">
                      <a16:creationId xmlns:a16="http://schemas.microsoft.com/office/drawing/2014/main" id="{98ABE9B5-964F-44C5-B8BF-F3D76917145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734" y="3456"/>
                  <a:ext cx="901" cy="54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</p:grpSp>
          <p:pic>
            <p:nvPicPr>
              <p:cNvPr id="12313" name="Picture 86">
                <a:extLst>
                  <a:ext uri="{FF2B5EF4-FFF2-40B4-BE49-F238E27FC236}">
                    <a16:creationId xmlns:a16="http://schemas.microsoft.com/office/drawing/2014/main" id="{07BCA1CD-BD2B-4FAE-B664-D7A62BCAB5E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10" y="3456"/>
                <a:ext cx="902" cy="54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blipFill dpi="0" rotWithShape="0">
                      <a:blip/>
                      <a:srcRect/>
                      <a:stretch>
                        <a:fillRect/>
                      </a:stretch>
                    </a:blip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pic>
          <p:grpSp>
            <p:nvGrpSpPr>
              <p:cNvPr id="12314" name="Group 87">
                <a:extLst>
                  <a:ext uri="{FF2B5EF4-FFF2-40B4-BE49-F238E27FC236}">
                    <a16:creationId xmlns:a16="http://schemas.microsoft.com/office/drawing/2014/main" id="{C48DE17A-83CD-43BA-910A-53FDA3F970C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647" y="3456"/>
                <a:ext cx="1812" cy="540"/>
                <a:chOff x="3647" y="3456"/>
                <a:chExt cx="1812" cy="540"/>
              </a:xfrm>
            </p:grpSpPr>
            <p:pic>
              <p:nvPicPr>
                <p:cNvPr id="12315" name="Picture 88">
                  <a:extLst>
                    <a:ext uri="{FF2B5EF4-FFF2-40B4-BE49-F238E27FC236}">
                      <a16:creationId xmlns:a16="http://schemas.microsoft.com/office/drawing/2014/main" id="{D127CD3A-5EAA-4D37-AE26-B0CC8DFF931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647" y="3456"/>
                  <a:ext cx="900" cy="54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12316" name="Picture 89">
                  <a:extLst>
                    <a:ext uri="{FF2B5EF4-FFF2-40B4-BE49-F238E27FC236}">
                      <a16:creationId xmlns:a16="http://schemas.microsoft.com/office/drawing/2014/main" id="{B375A643-F7F8-4A52-9DFE-8750B9337D9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559" y="3456"/>
                  <a:ext cx="900" cy="54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</p:grpSp>
        </p:grpSp>
      </p:grpSp>
      <p:sp>
        <p:nvSpPr>
          <p:cNvPr id="106" name="Rectangle 105">
            <a:extLst>
              <a:ext uri="{FF2B5EF4-FFF2-40B4-BE49-F238E27FC236}">
                <a16:creationId xmlns:a16="http://schemas.microsoft.com/office/drawing/2014/main" id="{7EFBD9E8-0954-423D-9B9A-105B4659B323}"/>
              </a:ext>
            </a:extLst>
          </p:cNvPr>
          <p:cNvSpPr/>
          <p:nvPr/>
        </p:nvSpPr>
        <p:spPr>
          <a:xfrm>
            <a:off x="0" y="1608138"/>
            <a:ext cx="9175750" cy="5249862"/>
          </a:xfrm>
          <a:prstGeom prst="rect">
            <a:avLst/>
          </a:prstGeom>
          <a:solidFill>
            <a:srgbClr val="FFFFCC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 sz="28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9" name="Text Box 91">
            <a:extLst>
              <a:ext uri="{FF2B5EF4-FFF2-40B4-BE49-F238E27FC236}">
                <a16:creationId xmlns:a16="http://schemas.microsoft.com/office/drawing/2014/main" id="{92B9A612-9170-4624-8E23-EA652B6EC2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600" y="1554163"/>
            <a:ext cx="8007350" cy="4522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Times New Roman" panose="02020603050405020304" pitchFamily="18" charset="0"/>
                <a:cs typeface="Arial Unicode MS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Times New Roman" panose="02020603050405020304" pitchFamily="18" charset="0"/>
                <a:cs typeface="Arial Unicode MS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Times New Roman" panose="02020603050405020304" pitchFamily="18" charset="0"/>
                <a:cs typeface="Arial Unicode MS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Times New Roman" panose="02020603050405020304" pitchFamily="18" charset="0"/>
                <a:cs typeface="Arial Unicode MS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Times New Roman" panose="02020603050405020304" pitchFamily="18" charset="0"/>
                <a:cs typeface="Arial Unicode M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Times New Roman" panose="02020603050405020304" pitchFamily="18" charset="0"/>
                <a:cs typeface="Arial Unicode M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Times New Roman" panose="02020603050405020304" pitchFamily="18" charset="0"/>
                <a:cs typeface="Arial Unicode M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Times New Roman" panose="02020603050405020304" pitchFamily="18" charset="0"/>
                <a:cs typeface="Arial Unicode M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Times New Roman" panose="02020603050405020304" pitchFamily="18" charset="0"/>
                <a:cs typeface="Arial Unicode MS" charset="0"/>
              </a:defRPr>
            </a:lvl9pPr>
          </a:lstStyle>
          <a:p>
            <a:pPr>
              <a:defRPr/>
            </a:pPr>
            <a:r>
              <a:rPr lang="en-US" altLang="en-US" sz="2200" b="1" dirty="0">
                <a:solidFill>
                  <a:schemeClr val="accent6">
                    <a:lumMod val="75000"/>
                  </a:schemeClr>
                </a:solidFill>
              </a:rPr>
              <a:t>Receipt by category</a:t>
            </a:r>
          </a:p>
          <a:p>
            <a:pPr>
              <a:defRPr/>
            </a:pPr>
            <a:r>
              <a:rPr lang="en-US" altLang="en-US" sz="2200" b="1" dirty="0">
                <a:solidFill>
                  <a:schemeClr val="accent6">
                    <a:lumMod val="75000"/>
                  </a:schemeClr>
                </a:solidFill>
              </a:rPr>
              <a:t>C 	Name    		Q 	Price 			Sub-Total</a:t>
            </a:r>
          </a:p>
          <a:p>
            <a:pPr>
              <a:defRPr/>
            </a:pPr>
            <a:r>
              <a:rPr lang="en-US" altLang="en-US" sz="2200" b="1" dirty="0">
                <a:solidFill>
                  <a:schemeClr val="accent6">
                    <a:lumMod val="75000"/>
                  </a:schemeClr>
                </a:solidFill>
              </a:rPr>
              <a:t>1 	pineapple 	 	2  	1.50			 3.00</a:t>
            </a:r>
          </a:p>
          <a:p>
            <a:pPr>
              <a:defRPr/>
            </a:pPr>
            <a:r>
              <a:rPr lang="en-US" altLang="en-US" sz="2200" b="1" dirty="0">
                <a:solidFill>
                  <a:schemeClr val="accent6">
                    <a:lumMod val="75000"/>
                  </a:schemeClr>
                </a:solidFill>
              </a:rPr>
              <a:t>1 	watermelon 	1 	1.99			 3.98</a:t>
            </a:r>
          </a:p>
          <a:p>
            <a:pPr>
              <a:defRPr/>
            </a:pPr>
            <a:r>
              <a:rPr lang="en-US" altLang="en-US" sz="2200" b="1" dirty="0">
                <a:solidFill>
                  <a:schemeClr val="accent6">
                    <a:lumMod val="75000"/>
                  </a:schemeClr>
                </a:solidFill>
              </a:rPr>
              <a:t>your list is comprised by 2 types of products on category 1</a:t>
            </a:r>
          </a:p>
          <a:p>
            <a:pPr>
              <a:defRPr/>
            </a:pPr>
            <a:r>
              <a:rPr lang="en-US" altLang="en-US" sz="2200" b="1" dirty="0">
                <a:solidFill>
                  <a:schemeClr val="accent6">
                    <a:lumMod val="75000"/>
                  </a:schemeClr>
                </a:solidFill>
              </a:rPr>
              <a:t>2 	coke-box 		2 	20.78 			41.56</a:t>
            </a:r>
          </a:p>
          <a:p>
            <a:pPr>
              <a:defRPr/>
            </a:pPr>
            <a:r>
              <a:rPr lang="en-US" altLang="en-US" sz="2200" b="1" dirty="0">
                <a:solidFill>
                  <a:schemeClr val="accent6">
                    <a:lumMod val="75000"/>
                  </a:schemeClr>
                </a:solidFill>
              </a:rPr>
              <a:t>2	 sauce-bottle 	10 	6.59			65.99</a:t>
            </a:r>
          </a:p>
          <a:p>
            <a:pPr>
              <a:defRPr/>
            </a:pPr>
            <a:r>
              <a:rPr lang="en-US" altLang="en-US" sz="2200" b="1" dirty="0">
                <a:solidFill>
                  <a:schemeClr val="accent6">
                    <a:lumMod val="75000"/>
                  </a:schemeClr>
                </a:solidFill>
              </a:rPr>
              <a:t>your list is comprised by 2 types of products on category 2</a:t>
            </a:r>
          </a:p>
          <a:p>
            <a:pPr>
              <a:defRPr/>
            </a:pPr>
            <a:endParaRPr lang="en-US" altLang="en-US" sz="2200" b="1" dirty="0">
              <a:solidFill>
                <a:schemeClr val="accent6">
                  <a:lumMod val="75000"/>
                </a:schemeClr>
              </a:solidFill>
            </a:endParaRPr>
          </a:p>
          <a:p>
            <a:pPr>
              <a:defRPr/>
            </a:pPr>
            <a:r>
              <a:rPr lang="en-US" altLang="en-US" sz="2200" b="1" dirty="0">
                <a:solidFill>
                  <a:schemeClr val="accent6">
                    <a:lumMod val="75000"/>
                  </a:schemeClr>
                </a:solidFill>
              </a:rPr>
              <a:t>Bill total:								114.53</a:t>
            </a:r>
          </a:p>
          <a:p>
            <a:pPr>
              <a:defRPr/>
            </a:pPr>
            <a:endParaRPr lang="en-US" altLang="en-US" sz="2200" b="1" dirty="0">
              <a:solidFill>
                <a:schemeClr val="accent6">
                  <a:lumMod val="75000"/>
                </a:schemeClr>
              </a:solidFill>
            </a:endParaRPr>
          </a:p>
          <a:p>
            <a:pPr>
              <a:defRPr/>
            </a:pPr>
            <a:r>
              <a:rPr lang="en-US" altLang="en-US" sz="2200" b="1" dirty="0">
                <a:solidFill>
                  <a:schemeClr val="accent6">
                    <a:lumMod val="75000"/>
                  </a:schemeClr>
                </a:solidFill>
              </a:rPr>
              <a:t>C: Category</a:t>
            </a:r>
          </a:p>
          <a:p>
            <a:pPr>
              <a:defRPr/>
            </a:pPr>
            <a:r>
              <a:rPr lang="en-US" altLang="en-US" sz="2200" b="1" dirty="0">
                <a:solidFill>
                  <a:schemeClr val="accent6">
                    <a:lumMod val="75000"/>
                  </a:schemeClr>
                </a:solidFill>
              </a:rPr>
              <a:t>Q: Quantity</a:t>
            </a:r>
          </a:p>
          <a:p>
            <a:pPr>
              <a:defRPr/>
            </a:pPr>
            <a:endParaRPr lang="pt-BR" altLang="en-US" sz="22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12298" name="Picture 93">
            <a:extLst>
              <a:ext uri="{FF2B5EF4-FFF2-40B4-BE49-F238E27FC236}">
                <a16:creationId xmlns:a16="http://schemas.microsoft.com/office/drawing/2014/main" id="{B1930DD4-B90D-4ED0-90FD-3C61B528E3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4513" y="1655763"/>
            <a:ext cx="954087" cy="735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04" name="Rectangle 32">
            <a:extLst>
              <a:ext uri="{FF2B5EF4-FFF2-40B4-BE49-F238E27FC236}">
                <a16:creationId xmlns:a16="http://schemas.microsoft.com/office/drawing/2014/main" id="{7E94980E-243F-42F1-B3BB-4E0B0A0BF0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38800" y="4386263"/>
            <a:ext cx="3479800" cy="2241550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 algn="ctr">
            <a:solidFill>
              <a:srgbClr val="00B050"/>
            </a:solidFill>
            <a:round/>
            <a:headEnd/>
            <a:tailEnd/>
          </a:ln>
        </p:spPr>
        <p:txBody>
          <a:bodyPr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en-US" altLang="en-US"/>
          </a:p>
        </p:txBody>
      </p:sp>
      <p:pic>
        <p:nvPicPr>
          <p:cNvPr id="12300" name="Picture 10">
            <a:extLst>
              <a:ext uri="{FF2B5EF4-FFF2-40B4-BE49-F238E27FC236}">
                <a16:creationId xmlns:a16="http://schemas.microsoft.com/office/drawing/2014/main" id="{1770B302-B6B6-443B-B775-690467BCD8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1938" y="5302250"/>
            <a:ext cx="3935412" cy="1379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2301" name="Picture 10" descr="Image result for output">
            <a:extLst>
              <a:ext uri="{FF2B5EF4-FFF2-40B4-BE49-F238E27FC236}">
                <a16:creationId xmlns:a16="http://schemas.microsoft.com/office/drawing/2014/main" id="{7CFC2CDC-912E-4FFE-A10F-FFEF9C3A96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5800" y="4441825"/>
            <a:ext cx="3276600" cy="912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02" name="Picture 1">
            <a:extLst>
              <a:ext uri="{FF2B5EF4-FFF2-40B4-BE49-F238E27FC236}">
                <a16:creationId xmlns:a16="http://schemas.microsoft.com/office/drawing/2014/main" id="{9E8F2D86-D8DA-4F70-9E62-B3200FE0214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5138" y="5021263"/>
            <a:ext cx="2489200" cy="180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1" name="Picture 12">
            <a:extLst>
              <a:ext uri="{FF2B5EF4-FFF2-40B4-BE49-F238E27FC236}">
                <a16:creationId xmlns:a16="http://schemas.microsoft.com/office/drawing/2014/main" id="{FF573DBE-1A21-4B1D-B519-C368A78674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175" y="-3175"/>
            <a:ext cx="2373313" cy="1576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15" name="Picture 13">
            <a:extLst>
              <a:ext uri="{FF2B5EF4-FFF2-40B4-BE49-F238E27FC236}">
                <a16:creationId xmlns:a16="http://schemas.microsoft.com/office/drawing/2014/main" id="{DCD33FA7-9183-41E7-8BB8-0EA73FE971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625" y="-7938"/>
            <a:ext cx="2365375" cy="15811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16" name="Picture 14">
            <a:extLst>
              <a:ext uri="{FF2B5EF4-FFF2-40B4-BE49-F238E27FC236}">
                <a16:creationId xmlns:a16="http://schemas.microsoft.com/office/drawing/2014/main" id="{47739D1A-2FC5-4F9C-93BE-1CAD75EC1E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625" y="-7938"/>
            <a:ext cx="2365375" cy="15811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17" name="Picture 15">
            <a:extLst>
              <a:ext uri="{FF2B5EF4-FFF2-40B4-BE49-F238E27FC236}">
                <a16:creationId xmlns:a16="http://schemas.microsoft.com/office/drawing/2014/main" id="{7B18EFE1-0692-426A-8D8C-62B5AD72ED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625" y="-7938"/>
            <a:ext cx="2365375" cy="15811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18" name="Picture 17">
            <a:extLst>
              <a:ext uri="{FF2B5EF4-FFF2-40B4-BE49-F238E27FC236}">
                <a16:creationId xmlns:a16="http://schemas.microsoft.com/office/drawing/2014/main" id="{B49CC796-FE83-4346-8767-D76354437C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175" y="-3175"/>
            <a:ext cx="2373313" cy="1576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19" name="Picture 18">
            <a:extLst>
              <a:ext uri="{FF2B5EF4-FFF2-40B4-BE49-F238E27FC236}">
                <a16:creationId xmlns:a16="http://schemas.microsoft.com/office/drawing/2014/main" id="{DAB16A56-3A86-43D4-BD72-96F01D8A56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625" y="-7938"/>
            <a:ext cx="2365375" cy="15811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20" name="Picture 19">
            <a:extLst>
              <a:ext uri="{FF2B5EF4-FFF2-40B4-BE49-F238E27FC236}">
                <a16:creationId xmlns:a16="http://schemas.microsoft.com/office/drawing/2014/main" id="{76F843A9-B418-4F79-BD42-E62CCE0FD7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625" y="-7938"/>
            <a:ext cx="2365375" cy="15811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21" name="Picture 20">
            <a:extLst>
              <a:ext uri="{FF2B5EF4-FFF2-40B4-BE49-F238E27FC236}">
                <a16:creationId xmlns:a16="http://schemas.microsoft.com/office/drawing/2014/main" id="{72FCB702-4CF8-4291-A521-990A6E9092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625" y="-7938"/>
            <a:ext cx="2365375" cy="15811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22" name="Rectangle 99">
            <a:extLst>
              <a:ext uri="{FF2B5EF4-FFF2-40B4-BE49-F238E27FC236}">
                <a16:creationId xmlns:a16="http://schemas.microsoft.com/office/drawing/2014/main" id="{26C70C3B-C0BF-4F1B-A921-7F02706C17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70138" y="-3175"/>
            <a:ext cx="4408487" cy="1568450"/>
          </a:xfrm>
          <a:prstGeom prst="rect">
            <a:avLst/>
          </a:prstGeom>
          <a:solidFill>
            <a:srgbClr val="00B8FF"/>
          </a:solidFill>
          <a:ln w="9360" cap="sq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Arial Unicode MS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Arial Unicode MS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Arial Unicode MS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Arial Unicode MS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Arial Unicode M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Arial Unicode M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Arial Unicode M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Arial Unicode M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Arial Unicode MS" charset="0"/>
              </a:defRPr>
            </a:lvl9pPr>
          </a:lstStyle>
          <a:p>
            <a:pPr algn="ctr"/>
            <a:endParaRPr lang="en-US" altLang="en-US" sz="3000" b="1" dirty="0">
              <a:solidFill>
                <a:srgbClr val="000000"/>
              </a:solidFill>
            </a:endParaRPr>
          </a:p>
          <a:p>
            <a:pPr algn="ctr"/>
            <a:r>
              <a:rPr lang="en-US" altLang="en-US" sz="3300" b="1" dirty="0">
                <a:solidFill>
                  <a:srgbClr val="003E2F"/>
                </a:solidFill>
              </a:rPr>
              <a:t>FINAL TASK</a:t>
            </a:r>
          </a:p>
        </p:txBody>
      </p:sp>
    </p:spTree>
    <p:extLst>
      <p:ext uri="{BB962C8B-B14F-4D97-AF65-F5344CB8AC3E}">
        <p14:creationId xmlns:p14="http://schemas.microsoft.com/office/powerpoint/2010/main" val="4167363655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3">
            <a:extLst>
              <a:ext uri="{FF2B5EF4-FFF2-40B4-BE49-F238E27FC236}">
                <a16:creationId xmlns:a16="http://schemas.microsoft.com/office/drawing/2014/main" id="{3B4FE0D7-51FE-4723-B4EB-8EE4444885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099" name="Rectangle 1">
            <a:extLst>
              <a:ext uri="{FF2B5EF4-FFF2-40B4-BE49-F238E27FC236}">
                <a16:creationId xmlns:a16="http://schemas.microsoft.com/office/drawing/2014/main" id="{1DDF8B03-7787-4252-A26E-4892E21EB0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925" y="5192713"/>
            <a:ext cx="9144000" cy="1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4100" name="Rectangle 4">
            <a:extLst>
              <a:ext uri="{FF2B5EF4-FFF2-40B4-BE49-F238E27FC236}">
                <a16:creationId xmlns:a16="http://schemas.microsoft.com/office/drawing/2014/main" id="{4D3DE1E0-193E-494D-8CBF-7DFC1BC766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175" y="5334000"/>
            <a:ext cx="9144000" cy="1401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000000"/>
                </a:solidFill>
                <a:latin typeface="Times New Roman" panose="02020603050405020304" pitchFamily="18" charset="0"/>
                <a:cs typeface="Arial Unicode MS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000000"/>
                </a:solidFill>
                <a:latin typeface="Times New Roman" panose="02020603050405020304" pitchFamily="18" charset="0"/>
                <a:cs typeface="Arial Unicode MS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Arial Unicode MS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cs typeface="Arial Unicode MS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cs typeface="Arial Unicode MS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cs typeface="Arial Unicode MS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cs typeface="Arial Unicode MS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cs typeface="Arial Unicode MS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cs typeface="Arial Unicode MS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en-US" sz="4400" b="1" i="1">
                <a:solidFill>
                  <a:srgbClr val="FFFFFF"/>
                </a:solidFill>
              </a:rPr>
              <a:t>Dr Cavalcanti</a:t>
            </a:r>
            <a:endParaRPr lang="en-US" altLang="en-US" sz="1000" b="1" i="1">
              <a:solidFill>
                <a:srgbClr val="FFFFFF"/>
              </a:solidFill>
            </a:endParaRPr>
          </a:p>
          <a:p>
            <a:pPr algn="ctr" eaLnBrk="1" hangingPunct="1">
              <a:spcBef>
                <a:spcPct val="0"/>
              </a:spcBef>
            </a:pPr>
            <a:r>
              <a:rPr lang="en-US" altLang="en-US" sz="4400" b="1" i="1">
                <a:solidFill>
                  <a:srgbClr val="FFFFFF"/>
                </a:solidFill>
              </a:rPr>
              <a:t>      a/k/a Dr. Color Candy or Dr. C</a:t>
            </a:r>
          </a:p>
        </p:txBody>
      </p:sp>
      <p:pic>
        <p:nvPicPr>
          <p:cNvPr id="4106" name="Picture 4" descr="Image result for positive you can do it">
            <a:extLst>
              <a:ext uri="{FF2B5EF4-FFF2-40B4-BE49-F238E27FC236}">
                <a16:creationId xmlns:a16="http://schemas.microsoft.com/office/drawing/2014/main" id="{CAEFE7B0-BAFD-418C-81FC-D726F8D46E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308" y="1771644"/>
            <a:ext cx="8225384" cy="30845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2360420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Times New Roman"/>
        <a:ea typeface=""/>
        <a:cs typeface="Arial Unicode MS"/>
      </a:majorFont>
      <a:minorFont>
        <a:latin typeface="Times New Roman"/>
        <a:ea typeface=""/>
        <a:cs typeface="Arial Unicode M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en-US" sz="24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Times New Roman" panose="02020603050405020304" pitchFamily="18" charset="0"/>
            <a:cs typeface="Arial Unicode M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en-US" sz="24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Times New Roman" panose="02020603050405020304" pitchFamily="18" charset="0"/>
            <a:cs typeface="Arial Unicode MS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4236</TotalTime>
  <Words>271</Words>
  <Application>Microsoft Office PowerPoint</Application>
  <PresentationFormat>On-screen Show (4:3)</PresentationFormat>
  <Paragraphs>73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Arial Unicode MS</vt:lpstr>
      <vt:lpstr>Tahoma</vt:lpstr>
      <vt:lpstr>Times New Roman</vt:lpstr>
      <vt:lpstr>Office Theme</vt:lpstr>
      <vt:lpstr>.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oral presentation - nanorobot</dc:title>
  <dc:subject/>
  <dc:creator>Adriano Cavalcanti</dc:creator>
  <cp:keywords/>
  <dc:description/>
  <cp:lastModifiedBy>tux</cp:lastModifiedBy>
  <cp:revision>552</cp:revision>
  <cp:lastPrinted>2004-09-24T15:21:01Z</cp:lastPrinted>
  <dcterms:created xsi:type="dcterms:W3CDTF">2005-04-01T14:56:17Z</dcterms:created>
  <dcterms:modified xsi:type="dcterms:W3CDTF">2018-01-13T08:00:24Z</dcterms:modified>
</cp:coreProperties>
</file>